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4"/>
  </p:sldMasterIdLst>
  <p:notesMasterIdLst>
    <p:notesMasterId r:id="rId32"/>
  </p:notesMasterIdLst>
  <p:sldIdLst>
    <p:sldId id="257" r:id="rId5"/>
    <p:sldId id="260" r:id="rId6"/>
    <p:sldId id="281" r:id="rId7"/>
    <p:sldId id="301" r:id="rId8"/>
    <p:sldId id="283" r:id="rId9"/>
    <p:sldId id="284" r:id="rId10"/>
    <p:sldId id="285" r:id="rId11"/>
    <p:sldId id="290" r:id="rId12"/>
    <p:sldId id="303" r:id="rId13"/>
    <p:sldId id="282" r:id="rId14"/>
    <p:sldId id="287" r:id="rId15"/>
    <p:sldId id="291" r:id="rId16"/>
    <p:sldId id="304" r:id="rId17"/>
    <p:sldId id="305" r:id="rId18"/>
    <p:sldId id="306" r:id="rId19"/>
    <p:sldId id="308" r:id="rId20"/>
    <p:sldId id="307" r:id="rId21"/>
    <p:sldId id="309" r:id="rId22"/>
    <p:sldId id="310" r:id="rId23"/>
    <p:sldId id="311" r:id="rId24"/>
    <p:sldId id="312" r:id="rId25"/>
    <p:sldId id="313" r:id="rId26"/>
    <p:sldId id="314" r:id="rId27"/>
    <p:sldId id="316" r:id="rId28"/>
    <p:sldId id="315" r:id="rId29"/>
    <p:sldId id="317"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CARLOS AMBRIZ" initials="JA" lastIdx="8" clrIdx="0">
    <p:extLst>
      <p:ext uri="{19B8F6BF-5375-455C-9EA6-DF929625EA0E}">
        <p15:presenceInfo xmlns:p15="http://schemas.microsoft.com/office/powerpoint/2012/main" userId="10033fff970f56d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BBA6B-0C6F-4CD7-BD85-3ABC575B04AC}" v="7" dt="2021-12-06T19:07:35.495"/>
    <p1510:client id="{E7BC0B5E-8FE7-40C5-8C39-E8122529081D}" v="9" dt="2020-07-30T17:21:12.131"/>
    <p1510:client id="{ECE958D8-E5CF-44D2-9E6E-1FAA83DFB039}" v="10" dt="2021-12-06T19:08:32.8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8" autoAdjust="0"/>
    <p:restoredTop sz="94660"/>
  </p:normalViewPr>
  <p:slideViewPr>
    <p:cSldViewPr snapToGrid="0">
      <p:cViewPr varScale="1">
        <p:scale>
          <a:sx n="71" d="100"/>
          <a:sy n="71" d="100"/>
        </p:scale>
        <p:origin x="966"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ARLOS AMBRIZ" userId="S::juan.ambriz@tesjo.edu.mx::9dd853ce-e09a-48e2-b66d-56e94d8e6405" providerId="AD" clId="Web-{A82BBA6B-0C6F-4CD7-BD85-3ABC575B04AC}"/>
    <pc:docChg chg="modSld">
      <pc:chgData name="JUAN CARLOS AMBRIZ" userId="S::juan.ambriz@tesjo.edu.mx::9dd853ce-e09a-48e2-b66d-56e94d8e6405" providerId="AD" clId="Web-{A82BBA6B-0C6F-4CD7-BD85-3ABC575B04AC}" dt="2021-12-06T19:07:33.151" v="4" actId="20577"/>
      <pc:docMkLst>
        <pc:docMk/>
      </pc:docMkLst>
      <pc:sldChg chg="modSp">
        <pc:chgData name="JUAN CARLOS AMBRIZ" userId="S::juan.ambriz@tesjo.edu.mx::9dd853ce-e09a-48e2-b66d-56e94d8e6405" providerId="AD" clId="Web-{A82BBA6B-0C6F-4CD7-BD85-3ABC575B04AC}" dt="2021-12-06T19:07:33.151" v="4" actId="20577"/>
        <pc:sldMkLst>
          <pc:docMk/>
          <pc:sldMk cId="317357378" sldId="260"/>
        </pc:sldMkLst>
        <pc:spChg chg="mod">
          <ac:chgData name="JUAN CARLOS AMBRIZ" userId="S::juan.ambriz@tesjo.edu.mx::9dd853ce-e09a-48e2-b66d-56e94d8e6405" providerId="AD" clId="Web-{A82BBA6B-0C6F-4CD7-BD85-3ABC575B04AC}" dt="2021-12-06T19:07:33.151" v="4" actId="20577"/>
          <ac:spMkLst>
            <pc:docMk/>
            <pc:sldMk cId="317357378" sldId="260"/>
            <ac:spMk id="6" creationId="{00000000-0000-0000-0000-000000000000}"/>
          </ac:spMkLst>
        </pc:spChg>
      </pc:sldChg>
    </pc:docChg>
  </pc:docChgLst>
  <pc:docChgLst>
    <pc:chgData name="JUAN CARLOS AMBRIZ" userId="S::juan.ambriz@tesjo.edu.mx::9dd853ce-e09a-48e2-b66d-56e94d8e6405" providerId="AD" clId="Web-{ECE958D8-E5CF-44D2-9E6E-1FAA83DFB039}"/>
    <pc:docChg chg="modSld">
      <pc:chgData name="JUAN CARLOS AMBRIZ" userId="S::juan.ambriz@tesjo.edu.mx::9dd853ce-e09a-48e2-b66d-56e94d8e6405" providerId="AD" clId="Web-{ECE958D8-E5CF-44D2-9E6E-1FAA83DFB039}" dt="2021-12-06T19:08:32.830" v="8" actId="20577"/>
      <pc:docMkLst>
        <pc:docMk/>
      </pc:docMkLst>
      <pc:sldChg chg="modSp">
        <pc:chgData name="JUAN CARLOS AMBRIZ" userId="S::juan.ambriz@tesjo.edu.mx::9dd853ce-e09a-48e2-b66d-56e94d8e6405" providerId="AD" clId="Web-{ECE958D8-E5CF-44D2-9E6E-1FAA83DFB039}" dt="2021-12-06T19:08:32.830" v="8" actId="20577"/>
        <pc:sldMkLst>
          <pc:docMk/>
          <pc:sldMk cId="914550554" sldId="257"/>
        </pc:sldMkLst>
        <pc:spChg chg="mod">
          <ac:chgData name="JUAN CARLOS AMBRIZ" userId="S::juan.ambriz@tesjo.edu.mx::9dd853ce-e09a-48e2-b66d-56e94d8e6405" providerId="AD" clId="Web-{ECE958D8-E5CF-44D2-9E6E-1FAA83DFB039}" dt="2021-12-06T19:08:32.830" v="8" actId="20577"/>
          <ac:spMkLst>
            <pc:docMk/>
            <pc:sldMk cId="914550554" sldId="257"/>
            <ac:spMk id="9" creationId="{00000000-0000-0000-0000-000000000000}"/>
          </ac:spMkLst>
        </pc:spChg>
      </pc:sldChg>
    </pc:docChg>
  </pc:docChgLst>
  <pc:docChgLst>
    <pc:chgData name="JUAN CARLOS AMBRIZ" userId="10033fff970f56dd" providerId="None" clId="Web-{E7BC0B5E-8FE7-40C5-8C39-E8122529081D}"/>
    <pc:docChg chg="">
      <pc:chgData name="JUAN CARLOS AMBRIZ" userId="10033fff970f56dd" providerId="None" clId="Web-{E7BC0B5E-8FE7-40C5-8C39-E8122529081D}" dt="2020-07-30T17:21:12.131" v="8"/>
      <pc:docMkLst>
        <pc:docMk/>
      </pc:docMkLst>
      <pc:sldChg chg="addCm modCm">
        <pc:chgData name="JUAN CARLOS AMBRIZ" userId="10033fff970f56dd" providerId="None" clId="Web-{E7BC0B5E-8FE7-40C5-8C39-E8122529081D}" dt="2020-07-30T17:09:57.289" v="1"/>
        <pc:sldMkLst>
          <pc:docMk/>
          <pc:sldMk cId="1406200584" sldId="262"/>
        </pc:sldMkLst>
      </pc:sldChg>
      <pc:sldChg chg="addCm">
        <pc:chgData name="JUAN CARLOS AMBRIZ" userId="10033fff970f56dd" providerId="None" clId="Web-{E7BC0B5E-8FE7-40C5-8C39-E8122529081D}" dt="2020-07-30T17:14:40.779" v="3"/>
        <pc:sldMkLst>
          <pc:docMk/>
          <pc:sldMk cId="710855288" sldId="274"/>
        </pc:sldMkLst>
      </pc:sldChg>
      <pc:sldChg chg="addCm">
        <pc:chgData name="JUAN CARLOS AMBRIZ" userId="10033fff970f56dd" providerId="None" clId="Web-{E7BC0B5E-8FE7-40C5-8C39-E8122529081D}" dt="2020-07-30T17:19:30.691" v="7"/>
        <pc:sldMkLst>
          <pc:docMk/>
          <pc:sldMk cId="2233452771" sldId="277"/>
        </pc:sldMkLst>
      </pc:sldChg>
      <pc:sldChg chg="addCm">
        <pc:chgData name="JUAN CARLOS AMBRIZ" userId="10033fff970f56dd" providerId="None" clId="Web-{E7BC0B5E-8FE7-40C5-8C39-E8122529081D}" dt="2020-07-30T17:21:12.131" v="8"/>
        <pc:sldMkLst>
          <pc:docMk/>
          <pc:sldMk cId="3763870067" sldId="278"/>
        </pc:sldMkLst>
      </pc:sldChg>
      <pc:sldChg chg="addCm">
        <pc:chgData name="JUAN CARLOS AMBRIZ" userId="10033fff970f56dd" providerId="None" clId="Web-{E7BC0B5E-8FE7-40C5-8C39-E8122529081D}" dt="2020-07-30T17:12:35.464" v="2"/>
        <pc:sldMkLst>
          <pc:docMk/>
          <pc:sldMk cId="3213288359" sldId="281"/>
        </pc:sldMkLst>
      </pc:sldChg>
      <pc:sldChg chg="addCm">
        <pc:chgData name="JUAN CARLOS AMBRIZ" userId="10033fff970f56dd" providerId="None" clId="Web-{E7BC0B5E-8FE7-40C5-8C39-E8122529081D}" dt="2020-07-30T17:15:33.686" v="4"/>
        <pc:sldMkLst>
          <pc:docMk/>
          <pc:sldMk cId="1127888144" sldId="282"/>
        </pc:sldMkLst>
      </pc:sldChg>
      <pc:sldChg chg="addCm">
        <pc:chgData name="JUAN CARLOS AMBRIZ" userId="10033fff970f56dd" providerId="None" clId="Web-{E7BC0B5E-8FE7-40C5-8C39-E8122529081D}" dt="2020-07-30T17:18:19.861" v="6"/>
        <pc:sldMkLst>
          <pc:docMk/>
          <pc:sldMk cId="1072995333" sldId="286"/>
        </pc:sldMkLst>
      </pc:sldChg>
      <pc:sldChg chg="addCm">
        <pc:chgData name="JUAN CARLOS AMBRIZ" userId="10033fff970f56dd" providerId="None" clId="Web-{E7BC0B5E-8FE7-40C5-8C39-E8122529081D}" dt="2020-07-30T17:17:58.377" v="5"/>
        <pc:sldMkLst>
          <pc:docMk/>
          <pc:sldMk cId="1528559220" sldId="28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lio\Downloads\Prueba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all" spc="50" baseline="0">
                <a:solidFill>
                  <a:schemeClr val="tx1">
                    <a:lumMod val="65000"/>
                    <a:lumOff val="35000"/>
                  </a:schemeClr>
                </a:solidFill>
                <a:latin typeface="+mn-lt"/>
                <a:ea typeface="+mn-ea"/>
                <a:cs typeface="+mn-cs"/>
              </a:defRPr>
            </a:pPr>
            <a:r>
              <a:rPr lang="es-MX"/>
              <a:t>Captación de Voz con parámetros óptimos</a:t>
            </a:r>
          </a:p>
        </c:rich>
      </c:tx>
      <c:layout>
        <c:manualLayout>
          <c:xMode val="edge"/>
          <c:yMode val="edge"/>
          <c:x val="0.1365766001241546"/>
          <c:y val="1.875293014533521E-2"/>
        </c:manualLayout>
      </c:layout>
      <c:overlay val="0"/>
      <c:spPr>
        <a:noFill/>
        <a:ln>
          <a:noFill/>
        </a:ln>
        <a:effectLst/>
      </c:spPr>
      <c:txPr>
        <a:bodyPr rot="0" spcFirstLastPara="1" vertOverflow="ellipsis" vert="horz" wrap="square" anchor="ctr" anchorCtr="1"/>
        <a:lstStyle/>
        <a:p>
          <a:pPr>
            <a:defRPr sz="132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230734997638653"/>
          <c:y val="0.17203914256650008"/>
          <c:w val="0.36744053672865185"/>
          <c:h val="0.82358795619798986"/>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AE3D-42FB-94CF-9668DAA7C9B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AE3D-42FB-94CF-9668DAA7C9BB}"/>
              </c:ext>
            </c:extLst>
          </c:dPt>
          <c:dLbls>
            <c:spPr>
              <a:noFill/>
              <a:ln>
                <a:noFill/>
              </a:ln>
              <a:effectLst/>
            </c:spPr>
            <c:txPr>
              <a:bodyPr rot="0" spcFirstLastPara="1" vertOverflow="ellipsis" vert="horz" wrap="square" anchor="ctr" anchorCtr="1"/>
              <a:lstStyle/>
              <a:p>
                <a:pPr>
                  <a:defRPr sz="110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Hoja1!$I$6:$J$7</c:f>
              <c:multiLvlStrCache>
                <c:ptCount val="2"/>
                <c:lvl>
                  <c:pt idx="0">
                    <c:v>Correctas</c:v>
                  </c:pt>
                  <c:pt idx="1">
                    <c:v>Incorrectas</c:v>
                  </c:pt>
                </c:lvl>
                <c:lvl>
                  <c:pt idx="0">
                    <c:v>Voz (Optimos)</c:v>
                  </c:pt>
                </c:lvl>
              </c:multiLvlStrCache>
            </c:multiLvlStrRef>
          </c:cat>
          <c:val>
            <c:numRef>
              <c:f>Hoja1!$I$8:$J$8</c:f>
              <c:numCache>
                <c:formatCode>General</c:formatCode>
                <c:ptCount val="2"/>
                <c:pt idx="0">
                  <c:v>28</c:v>
                </c:pt>
                <c:pt idx="1">
                  <c:v>2</c:v>
                </c:pt>
              </c:numCache>
            </c:numRef>
          </c:val>
          <c:extLst>
            <c:ext xmlns:c16="http://schemas.microsoft.com/office/drawing/2014/chart" uri="{C3380CC4-5D6E-409C-BE32-E72D297353CC}">
              <c16:uniqueId val="{00000004-AE3D-42FB-94CF-9668DAA7C9B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5.000000000000001E-2"/>
          <c:y val="0.31122742771368861"/>
          <c:w val="0.30248962655601663"/>
          <c:h val="0.4532146300118401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100"/>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Captación de voz con ruido de fondo </a:t>
            </a:r>
          </a:p>
        </c:rich>
      </c:tx>
      <c:layout>
        <c:manualLayout>
          <c:xMode val="edge"/>
          <c:yMode val="edge"/>
          <c:x val="0.1152902930702127"/>
          <c:y val="2.1220159151193633E-2"/>
        </c:manualLayout>
      </c:layout>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2582050823192561"/>
          <c:y val="0.14822310546327469"/>
          <c:w val="0.3130919828203293"/>
          <c:h val="0.84709057395443821"/>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83B-4768-A67B-395C470DDB0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83B-4768-A67B-395C470DDB0E}"/>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Hoja1!$I$10:$J$11</c:f>
              <c:multiLvlStrCache>
                <c:ptCount val="2"/>
                <c:lvl>
                  <c:pt idx="0">
                    <c:v>Correctas</c:v>
                  </c:pt>
                  <c:pt idx="1">
                    <c:v>Incorrectas</c:v>
                  </c:pt>
                </c:lvl>
                <c:lvl>
                  <c:pt idx="0">
                    <c:v>Voz (Ruido)</c:v>
                  </c:pt>
                </c:lvl>
              </c:multiLvlStrCache>
            </c:multiLvlStrRef>
          </c:cat>
          <c:val>
            <c:numRef>
              <c:f>Hoja1!$I$12:$J$12</c:f>
              <c:numCache>
                <c:formatCode>General</c:formatCode>
                <c:ptCount val="2"/>
                <c:pt idx="0">
                  <c:v>4</c:v>
                </c:pt>
                <c:pt idx="1">
                  <c:v>6</c:v>
                </c:pt>
              </c:numCache>
            </c:numRef>
          </c:val>
          <c:extLst>
            <c:ext xmlns:c16="http://schemas.microsoft.com/office/drawing/2014/chart" uri="{C3380CC4-5D6E-409C-BE32-E72D297353CC}">
              <c16:uniqueId val="{00000004-783B-4768-A67B-395C470DDB0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5.8298755186721993E-2"/>
          <c:y val="0.35374423024708118"/>
          <c:w val="0.26929460580912867"/>
          <c:h val="0.4376769064217739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Captación de voz con cambio de velocidad en la petición dictada</a:t>
            </a:r>
          </a:p>
        </c:rich>
      </c:tx>
      <c:layout>
        <c:manualLayout>
          <c:xMode val="edge"/>
          <c:yMode val="edge"/>
          <c:x val="0.24167011454582574"/>
          <c:y val="9.6107131766216148E-3"/>
        </c:manualLayout>
      </c:layout>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3616066893024261"/>
          <c:y val="0.21908591832621122"/>
          <c:w val="0.29702647393543774"/>
          <c:h val="0.78091408167378884"/>
        </c:manualLayout>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EF0-463F-92CC-EBA644E98CC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EF0-463F-92CC-EBA644E98CCE}"/>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Hoja1!$I$14:$J$15</c:f>
              <c:multiLvlStrCache>
                <c:ptCount val="2"/>
                <c:lvl>
                  <c:pt idx="0">
                    <c:v>Correctas</c:v>
                  </c:pt>
                  <c:pt idx="1">
                    <c:v>Incorrectas</c:v>
                  </c:pt>
                </c:lvl>
                <c:lvl>
                  <c:pt idx="0">
                    <c:v>Voz (Velocidades)</c:v>
                  </c:pt>
                </c:lvl>
              </c:multiLvlStrCache>
            </c:multiLvlStrRef>
          </c:cat>
          <c:val>
            <c:numRef>
              <c:f>Hoja1!$I$16:$J$16</c:f>
              <c:numCache>
                <c:formatCode>General</c:formatCode>
                <c:ptCount val="2"/>
                <c:pt idx="0">
                  <c:v>7</c:v>
                </c:pt>
                <c:pt idx="1">
                  <c:v>3</c:v>
                </c:pt>
              </c:numCache>
            </c:numRef>
          </c:val>
          <c:extLst>
            <c:ext xmlns:c16="http://schemas.microsoft.com/office/drawing/2014/chart" uri="{C3380CC4-5D6E-409C-BE32-E72D297353CC}">
              <c16:uniqueId val="{00000004-BEF0-463F-92CC-EBA644E98CC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4.246569845718829E-2"/>
          <c:y val="0.2813690619684508"/>
          <c:w val="0.3353406083575653"/>
          <c:h val="0.5743665030818768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r>
              <a:rPr lang="es-MX"/>
              <a:t>Consultas realizadas en internet</a:t>
            </a:r>
          </a:p>
        </c:rich>
      </c:tx>
      <c:overlay val="0"/>
      <c:spPr>
        <a:noFill/>
        <a:ln>
          <a:noFill/>
        </a:ln>
        <a:effectLst/>
      </c:spPr>
      <c:txPr>
        <a:bodyPr rot="0" spcFirstLastPara="1" vertOverflow="ellipsis" vert="horz" wrap="square" anchor="ctr" anchorCtr="1"/>
        <a:lstStyle/>
        <a:p>
          <a:pPr>
            <a:defRPr sz="1260" b="1" i="0" u="none" strike="noStrike" kern="1200" cap="all" spc="50" baseline="0">
              <a:solidFill>
                <a:schemeClr val="tx1">
                  <a:lumMod val="65000"/>
                  <a:lumOff val="35000"/>
                </a:schemeClr>
              </a:solidFill>
              <a:latin typeface="+mn-lt"/>
              <a:ea typeface="+mn-ea"/>
              <a:cs typeface="+mn-cs"/>
            </a:defRPr>
          </a:pPr>
          <a:endParaRPr lang="es-MX"/>
        </a:p>
      </c:txPr>
    </c:title>
    <c:autoTitleDeleted val="0"/>
    <c:plotArea>
      <c:layout>
        <c:manualLayout>
          <c:layoutTarget val="inner"/>
          <c:xMode val="edge"/>
          <c:yMode val="edge"/>
          <c:x val="0.54960799028823237"/>
          <c:y val="0.18155848846673217"/>
          <c:w val="0.38020424161954269"/>
          <c:h val="0.81844151153326783"/>
        </c:manualLayout>
      </c:layout>
      <c:pieChart>
        <c:varyColors val="1"/>
        <c:ser>
          <c:idx val="0"/>
          <c:order val="0"/>
          <c:dPt>
            <c:idx val="0"/>
            <c:bubble3D val="0"/>
            <c:explosion val="5"/>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238-4230-84B8-B20876DE7B90}"/>
              </c:ext>
            </c:extLst>
          </c:dPt>
          <c:dPt>
            <c:idx val="1"/>
            <c:bubble3D val="0"/>
            <c:explosion val="4"/>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238-4230-84B8-B20876DE7B90}"/>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Hoja1!$I$3:$J$3</c:f>
              <c:strCache>
                <c:ptCount val="2"/>
                <c:pt idx="0">
                  <c:v>Correctas</c:v>
                </c:pt>
                <c:pt idx="1">
                  <c:v>Incorrectas</c:v>
                </c:pt>
              </c:strCache>
              <c:extLst/>
            </c:strRef>
          </c:cat>
          <c:val>
            <c:numRef>
              <c:f>Hoja1!$I$4:$J$4</c:f>
              <c:numCache>
                <c:formatCode>General</c:formatCode>
                <c:ptCount val="2"/>
                <c:pt idx="0">
                  <c:v>45</c:v>
                </c:pt>
                <c:pt idx="1">
                  <c:v>5</c:v>
                </c:pt>
              </c:numCache>
            </c:numRef>
          </c:val>
          <c:extLst>
            <c:ext xmlns:c16="http://schemas.microsoft.com/office/drawing/2014/chart" uri="{C3380CC4-5D6E-409C-BE32-E72D297353CC}">
              <c16:uniqueId val="{00000004-F238-4230-84B8-B20876DE7B9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2.1107916489691896E-2"/>
          <c:y val="0.35327923459108895"/>
          <c:w val="0.23579246577580293"/>
          <c:h val="0.3593280197773443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sz="1050"/>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CC90-CBFC-4409-8629-C2E1B04A3F1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MX"/>
        </a:p>
      </dgm:t>
    </dgm:pt>
    <dgm:pt modelId="{957F57D5-FE51-4385-BD5A-6D24381C0AC6}">
      <dgm:prSet phldrT="[Texto]"/>
      <dgm:spPr/>
      <dgm:t>
        <a:bodyPr/>
        <a:lstStyle/>
        <a:p>
          <a:r>
            <a:rPr lang="es-MX" b="1" dirty="0">
              <a:latin typeface="Times New Roman" panose="02020603050405020304" pitchFamily="18" charset="0"/>
              <a:cs typeface="Times New Roman" panose="02020603050405020304" pitchFamily="18" charset="0"/>
            </a:rPr>
            <a:t>1.3.2 Objetivos Específicos</a:t>
          </a:r>
          <a:endParaRPr lang="es-MX" dirty="0">
            <a:latin typeface="Times New Roman" panose="02020603050405020304" pitchFamily="18" charset="0"/>
            <a:cs typeface="Times New Roman" panose="02020603050405020304" pitchFamily="18" charset="0"/>
          </a:endParaRPr>
        </a:p>
      </dgm:t>
    </dgm:pt>
    <dgm:pt modelId="{97E673A3-1BA3-4757-9EC9-8CFBEFB48189}" type="parTrans" cxnId="{8E43E372-C7A5-4D40-BE6A-F46ED1E6CED7}">
      <dgm:prSet/>
      <dgm:spPr/>
      <dgm:t>
        <a:bodyPr/>
        <a:lstStyle/>
        <a:p>
          <a:endParaRPr lang="es-MX"/>
        </a:p>
      </dgm:t>
    </dgm:pt>
    <dgm:pt modelId="{2C271D60-A14C-4471-AA8D-E3E335543D58}" type="sibTrans" cxnId="{8E43E372-C7A5-4D40-BE6A-F46ED1E6CED7}">
      <dgm:prSet/>
      <dgm:spPr/>
      <dgm:t>
        <a:bodyPr/>
        <a:lstStyle/>
        <a:p>
          <a:endParaRPr lang="es-MX"/>
        </a:p>
      </dgm:t>
    </dgm:pt>
    <dgm:pt modelId="{9B163980-2F54-4DF4-A990-77F179C6A7D1}">
      <dgm:prSet custT="1"/>
      <dgm:spPr/>
      <dgm:t>
        <a:bodyPr/>
        <a:lstStyle/>
        <a:p>
          <a:r>
            <a:rPr lang="es-MX" sz="1800" dirty="0">
              <a:latin typeface="Times New Roman" panose="02020603050405020304" pitchFamily="18" charset="0"/>
              <a:cs typeface="Times New Roman" panose="02020603050405020304" pitchFamily="18" charset="0"/>
            </a:rPr>
            <a:t>Investigar los antecedentes de los asistentes basados en PLN</a:t>
          </a:r>
        </a:p>
      </dgm:t>
    </dgm:pt>
    <dgm:pt modelId="{F8FB6FAE-49F3-4D4A-B17F-9A76BA6F3498}" type="parTrans" cxnId="{1DBA75A4-073D-42D2-B10F-7E8C5490A6CB}">
      <dgm:prSet/>
      <dgm:spPr/>
      <dgm:t>
        <a:bodyPr/>
        <a:lstStyle/>
        <a:p>
          <a:endParaRPr lang="es-MX"/>
        </a:p>
      </dgm:t>
    </dgm:pt>
    <dgm:pt modelId="{52718941-5298-4A81-83E0-74927D6C15FE}" type="sibTrans" cxnId="{1DBA75A4-073D-42D2-B10F-7E8C5490A6CB}">
      <dgm:prSet/>
      <dgm:spPr/>
      <dgm:t>
        <a:bodyPr/>
        <a:lstStyle/>
        <a:p>
          <a:endParaRPr lang="es-MX"/>
        </a:p>
      </dgm:t>
    </dgm:pt>
    <dgm:pt modelId="{9601827D-ADF6-4FC8-9213-3046D0FF3F33}">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Investigar los motores de conversión de texto a voz y los requerimientos de cómputo que necesitan.</a:t>
          </a:r>
        </a:p>
      </dgm:t>
    </dgm:pt>
    <dgm:pt modelId="{099A67E9-C0F3-4A26-A716-B16449FD98CE}" type="parTrans" cxnId="{B06DEC67-A560-4C4E-AE45-C8D15FBB50DA}">
      <dgm:prSet/>
      <dgm:spPr/>
      <dgm:t>
        <a:bodyPr/>
        <a:lstStyle/>
        <a:p>
          <a:endParaRPr lang="es-MX"/>
        </a:p>
      </dgm:t>
    </dgm:pt>
    <dgm:pt modelId="{2840B249-A4AC-4978-A454-520C0F42EE64}" type="sibTrans" cxnId="{B06DEC67-A560-4C4E-AE45-C8D15FBB50DA}">
      <dgm:prSet/>
      <dgm:spPr/>
      <dgm:t>
        <a:bodyPr/>
        <a:lstStyle/>
        <a:p>
          <a:endParaRPr lang="es-MX"/>
        </a:p>
      </dgm:t>
    </dgm:pt>
    <dgm:pt modelId="{FBCA1704-840B-4279-97E8-CA6DCB5EF78D}">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Diseñar la estructura del lógica y gráfica del sistema.</a:t>
          </a:r>
        </a:p>
      </dgm:t>
    </dgm:pt>
    <dgm:pt modelId="{F1F1B705-5E83-44FE-9785-8FADE5CBC1DE}" type="parTrans" cxnId="{44360EA8-CC73-4A01-93A4-63A2ABE04EA4}">
      <dgm:prSet/>
      <dgm:spPr/>
      <dgm:t>
        <a:bodyPr/>
        <a:lstStyle/>
        <a:p>
          <a:endParaRPr lang="es-MX"/>
        </a:p>
      </dgm:t>
    </dgm:pt>
    <dgm:pt modelId="{06892CDE-9411-47B2-842A-575F82F4E9FB}" type="sibTrans" cxnId="{44360EA8-CC73-4A01-93A4-63A2ABE04EA4}">
      <dgm:prSet/>
      <dgm:spPr/>
      <dgm:t>
        <a:bodyPr/>
        <a:lstStyle/>
        <a:p>
          <a:endParaRPr lang="es-MX"/>
        </a:p>
      </dgm:t>
    </dgm:pt>
    <dgm:pt modelId="{E5A67F58-DA13-4DF5-8AB9-DF2C46985376}">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Definir un formato de documentación local.</a:t>
          </a:r>
        </a:p>
      </dgm:t>
    </dgm:pt>
    <dgm:pt modelId="{37118361-6571-4B18-803B-45CE458B6F81}" type="parTrans" cxnId="{0B7EBFA7-5AEA-424A-BE6E-3D6D46D4D3EE}">
      <dgm:prSet/>
      <dgm:spPr/>
      <dgm:t>
        <a:bodyPr/>
        <a:lstStyle/>
        <a:p>
          <a:endParaRPr lang="es-MX"/>
        </a:p>
      </dgm:t>
    </dgm:pt>
    <dgm:pt modelId="{5D09DB59-508C-4C37-9913-E483E6B5489D}" type="sibTrans" cxnId="{0B7EBFA7-5AEA-424A-BE6E-3D6D46D4D3EE}">
      <dgm:prSet/>
      <dgm:spPr/>
      <dgm:t>
        <a:bodyPr/>
        <a:lstStyle/>
        <a:p>
          <a:endParaRPr lang="es-MX"/>
        </a:p>
      </dgm:t>
    </dgm:pt>
    <dgm:pt modelId="{1AF640DE-C1CD-4844-BBFE-063D3D0238E6}">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Implementar un motor de conversión de voz a texto.</a:t>
          </a:r>
        </a:p>
      </dgm:t>
    </dgm:pt>
    <dgm:pt modelId="{9C84CF59-21AF-412D-BCD6-78167F9F874C}" type="parTrans" cxnId="{C634A4DC-077C-4F57-BDAF-4B85D7300070}">
      <dgm:prSet/>
      <dgm:spPr/>
      <dgm:t>
        <a:bodyPr/>
        <a:lstStyle/>
        <a:p>
          <a:endParaRPr lang="es-MX"/>
        </a:p>
      </dgm:t>
    </dgm:pt>
    <dgm:pt modelId="{3B87E90E-56C3-47DA-A725-EA1769A112BF}" type="sibTrans" cxnId="{C634A4DC-077C-4F57-BDAF-4B85D7300070}">
      <dgm:prSet/>
      <dgm:spPr/>
      <dgm:t>
        <a:bodyPr/>
        <a:lstStyle/>
        <a:p>
          <a:endParaRPr lang="es-MX"/>
        </a:p>
      </dgm:t>
    </dgm:pt>
    <dgm:pt modelId="{40F235A3-E1D0-452A-973B-F1087296F0DD}">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Implementar un sistema de identificación de palabras clave.</a:t>
          </a:r>
        </a:p>
      </dgm:t>
    </dgm:pt>
    <dgm:pt modelId="{BABEE776-ABB8-42B3-A40D-049BE844C5FE}" type="parTrans" cxnId="{4C779B79-3C51-43D4-961D-59CF0C6EC5DE}">
      <dgm:prSet/>
      <dgm:spPr/>
      <dgm:t>
        <a:bodyPr/>
        <a:lstStyle/>
        <a:p>
          <a:endParaRPr lang="es-MX"/>
        </a:p>
      </dgm:t>
    </dgm:pt>
    <dgm:pt modelId="{9BB09D6A-ECA7-4D82-BB54-4A0CBCF6D23C}" type="sibTrans" cxnId="{4C779B79-3C51-43D4-961D-59CF0C6EC5DE}">
      <dgm:prSet/>
      <dgm:spPr/>
      <dgm:t>
        <a:bodyPr/>
        <a:lstStyle/>
        <a:p>
          <a:endParaRPr lang="es-MX"/>
        </a:p>
      </dgm:t>
    </dgm:pt>
    <dgm:pt modelId="{0B549337-0783-4919-B5FC-EF225E7E9DBA}">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Crear una modulo dedicado a la búsqueda de información a través de la web.</a:t>
          </a:r>
        </a:p>
      </dgm:t>
    </dgm:pt>
    <dgm:pt modelId="{E38F4CE9-1483-48D7-9F17-E6ECE77E161E}" type="parTrans" cxnId="{21F2BE03-F40F-4B04-A137-FACDAE7D4D08}">
      <dgm:prSet/>
      <dgm:spPr/>
      <dgm:t>
        <a:bodyPr/>
        <a:lstStyle/>
        <a:p>
          <a:endParaRPr lang="es-MX"/>
        </a:p>
      </dgm:t>
    </dgm:pt>
    <dgm:pt modelId="{3E45A502-1BE9-465B-BC5A-719FA9DC50BF}" type="sibTrans" cxnId="{21F2BE03-F40F-4B04-A137-FACDAE7D4D08}">
      <dgm:prSet/>
      <dgm:spPr/>
      <dgm:t>
        <a:bodyPr/>
        <a:lstStyle/>
        <a:p>
          <a:endParaRPr lang="es-MX"/>
        </a:p>
      </dgm:t>
    </dgm:pt>
    <dgm:pt modelId="{3AD1DB29-352C-4B9D-AA56-E255D9E180EB}">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Evaluar la funcionabilidad del asistente.</a:t>
          </a:r>
        </a:p>
      </dgm:t>
    </dgm:pt>
    <dgm:pt modelId="{F64F8517-7063-4F3D-A755-D347CE1943F8}" type="parTrans" cxnId="{643223C1-8DD6-4A15-9063-B894DAF2D4F5}">
      <dgm:prSet/>
      <dgm:spPr/>
      <dgm:t>
        <a:bodyPr/>
        <a:lstStyle/>
        <a:p>
          <a:endParaRPr lang="es-MX"/>
        </a:p>
      </dgm:t>
    </dgm:pt>
    <dgm:pt modelId="{6770A677-424E-4FCD-A990-2826E88BD7CC}" type="sibTrans" cxnId="{643223C1-8DD6-4A15-9063-B894DAF2D4F5}">
      <dgm:prSet/>
      <dgm:spPr/>
      <dgm:t>
        <a:bodyPr/>
        <a:lstStyle/>
        <a:p>
          <a:endParaRPr lang="es-MX"/>
        </a:p>
      </dgm:t>
    </dgm:pt>
    <dgm:pt modelId="{738638FE-4D86-4363-8F37-6563EA05C103}">
      <dgm:prSet custT="1"/>
      <dgm:spPr/>
      <dgm:t>
        <a:bodyPr/>
        <a:lstStyle/>
        <a:p>
          <a:pPr>
            <a:buFont typeface="Symbol" panose="05050102010706020507" pitchFamily="18" charset="2"/>
            <a:buChar char=""/>
          </a:pPr>
          <a:r>
            <a:rPr lang="es-MX" sz="1800" dirty="0">
              <a:latin typeface="Times New Roman" panose="02020603050405020304" pitchFamily="18" charset="0"/>
              <a:cs typeface="Times New Roman" panose="02020603050405020304" pitchFamily="18" charset="0"/>
            </a:rPr>
            <a:t>Documentar el desarrollo del proyecto.</a:t>
          </a:r>
        </a:p>
      </dgm:t>
    </dgm:pt>
    <dgm:pt modelId="{396466C1-02AC-4194-834C-15B305748EE8}" type="parTrans" cxnId="{E6B941C7-A360-4D0D-9A14-BD76E9F5DD45}">
      <dgm:prSet/>
      <dgm:spPr/>
      <dgm:t>
        <a:bodyPr/>
        <a:lstStyle/>
        <a:p>
          <a:endParaRPr lang="es-MX"/>
        </a:p>
      </dgm:t>
    </dgm:pt>
    <dgm:pt modelId="{08B18358-17AE-415D-B301-C27B43E32B53}" type="sibTrans" cxnId="{E6B941C7-A360-4D0D-9A14-BD76E9F5DD45}">
      <dgm:prSet/>
      <dgm:spPr/>
      <dgm:t>
        <a:bodyPr/>
        <a:lstStyle/>
        <a:p>
          <a:endParaRPr lang="es-MX"/>
        </a:p>
      </dgm:t>
    </dgm:pt>
    <dgm:pt modelId="{93D777D6-9128-46DF-86D3-FF9404E39F8D}" type="pres">
      <dgm:prSet presAssocID="{6258CC90-CBFC-4409-8629-C2E1B04A3F16}" presName="vert0" presStyleCnt="0">
        <dgm:presLayoutVars>
          <dgm:dir/>
          <dgm:animOne val="branch"/>
          <dgm:animLvl val="lvl"/>
        </dgm:presLayoutVars>
      </dgm:prSet>
      <dgm:spPr/>
    </dgm:pt>
    <dgm:pt modelId="{FE950070-9FBC-4104-B6D0-1E3904113320}" type="pres">
      <dgm:prSet presAssocID="{957F57D5-FE51-4385-BD5A-6D24381C0AC6}" presName="thickLine" presStyleLbl="alignNode1" presStyleIdx="0" presStyleCnt="1"/>
      <dgm:spPr/>
    </dgm:pt>
    <dgm:pt modelId="{67F5051F-B95E-4700-A41D-0CC33C5FD15D}" type="pres">
      <dgm:prSet presAssocID="{957F57D5-FE51-4385-BD5A-6D24381C0AC6}" presName="horz1" presStyleCnt="0"/>
      <dgm:spPr/>
    </dgm:pt>
    <dgm:pt modelId="{694AADA8-160F-4677-AACF-0C461B18EA68}" type="pres">
      <dgm:prSet presAssocID="{957F57D5-FE51-4385-BD5A-6D24381C0AC6}" presName="tx1" presStyleLbl="revTx" presStyleIdx="0" presStyleCnt="10"/>
      <dgm:spPr/>
    </dgm:pt>
    <dgm:pt modelId="{657DAF20-D7B2-4478-8C19-7513D9F1B7E6}" type="pres">
      <dgm:prSet presAssocID="{957F57D5-FE51-4385-BD5A-6D24381C0AC6}" presName="vert1" presStyleCnt="0"/>
      <dgm:spPr/>
    </dgm:pt>
    <dgm:pt modelId="{3007D254-BC2D-4420-8487-97C7362179C7}" type="pres">
      <dgm:prSet presAssocID="{9B163980-2F54-4DF4-A990-77F179C6A7D1}" presName="vertSpace2a" presStyleCnt="0"/>
      <dgm:spPr/>
    </dgm:pt>
    <dgm:pt modelId="{4E8FEA09-D0F4-4F9F-A527-3A93F049C7C7}" type="pres">
      <dgm:prSet presAssocID="{9B163980-2F54-4DF4-A990-77F179C6A7D1}" presName="horz2" presStyleCnt="0"/>
      <dgm:spPr/>
    </dgm:pt>
    <dgm:pt modelId="{34BD7B6D-B654-4302-B4A9-3B7B1DCD2C7D}" type="pres">
      <dgm:prSet presAssocID="{9B163980-2F54-4DF4-A990-77F179C6A7D1}" presName="horzSpace2" presStyleCnt="0"/>
      <dgm:spPr/>
    </dgm:pt>
    <dgm:pt modelId="{064B39A4-6802-4628-AFA6-5B296993C3AA}" type="pres">
      <dgm:prSet presAssocID="{9B163980-2F54-4DF4-A990-77F179C6A7D1}" presName="tx2" presStyleLbl="revTx" presStyleIdx="1" presStyleCnt="10"/>
      <dgm:spPr/>
    </dgm:pt>
    <dgm:pt modelId="{8E419D23-2A00-4BCD-8AE3-68E8D83FA642}" type="pres">
      <dgm:prSet presAssocID="{9B163980-2F54-4DF4-A990-77F179C6A7D1}" presName="vert2" presStyleCnt="0"/>
      <dgm:spPr/>
    </dgm:pt>
    <dgm:pt modelId="{5E2642E3-1EA8-4F79-B4DF-A14549A8B0B2}" type="pres">
      <dgm:prSet presAssocID="{9B163980-2F54-4DF4-A990-77F179C6A7D1}" presName="thinLine2b" presStyleLbl="callout" presStyleIdx="0" presStyleCnt="9"/>
      <dgm:spPr/>
    </dgm:pt>
    <dgm:pt modelId="{5481755D-3A50-4073-A319-367C5FEEE9F6}" type="pres">
      <dgm:prSet presAssocID="{9B163980-2F54-4DF4-A990-77F179C6A7D1}" presName="vertSpace2b" presStyleCnt="0"/>
      <dgm:spPr/>
    </dgm:pt>
    <dgm:pt modelId="{FBF1166E-4940-42F3-9CE3-A0D30A5FAF48}" type="pres">
      <dgm:prSet presAssocID="{9601827D-ADF6-4FC8-9213-3046D0FF3F33}" presName="horz2" presStyleCnt="0"/>
      <dgm:spPr/>
    </dgm:pt>
    <dgm:pt modelId="{C71C08D8-BFDC-4A15-9CD7-C7FB9916C7A4}" type="pres">
      <dgm:prSet presAssocID="{9601827D-ADF6-4FC8-9213-3046D0FF3F33}" presName="horzSpace2" presStyleCnt="0"/>
      <dgm:spPr/>
    </dgm:pt>
    <dgm:pt modelId="{520C1F71-76E9-4C55-B37D-8C4FCBB1E3C2}" type="pres">
      <dgm:prSet presAssocID="{9601827D-ADF6-4FC8-9213-3046D0FF3F33}" presName="tx2" presStyleLbl="revTx" presStyleIdx="2" presStyleCnt="10" custScaleY="135598"/>
      <dgm:spPr/>
    </dgm:pt>
    <dgm:pt modelId="{CE446C2A-F5C4-4836-97A6-B97FBBC74E61}" type="pres">
      <dgm:prSet presAssocID="{9601827D-ADF6-4FC8-9213-3046D0FF3F33}" presName="vert2" presStyleCnt="0"/>
      <dgm:spPr/>
    </dgm:pt>
    <dgm:pt modelId="{AA708223-0CC1-4E73-8D87-51CC87D0CC90}" type="pres">
      <dgm:prSet presAssocID="{9601827D-ADF6-4FC8-9213-3046D0FF3F33}" presName="thinLine2b" presStyleLbl="callout" presStyleIdx="1" presStyleCnt="9"/>
      <dgm:spPr/>
    </dgm:pt>
    <dgm:pt modelId="{0299AAED-8DAE-4319-BEA6-D77D2547CAD6}" type="pres">
      <dgm:prSet presAssocID="{9601827D-ADF6-4FC8-9213-3046D0FF3F33}" presName="vertSpace2b" presStyleCnt="0"/>
      <dgm:spPr/>
    </dgm:pt>
    <dgm:pt modelId="{C22CA077-61DC-42A6-9713-73A3091BC01B}" type="pres">
      <dgm:prSet presAssocID="{FBCA1704-840B-4279-97E8-CA6DCB5EF78D}" presName="horz2" presStyleCnt="0"/>
      <dgm:spPr/>
    </dgm:pt>
    <dgm:pt modelId="{0E9A988D-A208-444C-92D7-3F6F5925176F}" type="pres">
      <dgm:prSet presAssocID="{FBCA1704-840B-4279-97E8-CA6DCB5EF78D}" presName="horzSpace2" presStyleCnt="0"/>
      <dgm:spPr/>
    </dgm:pt>
    <dgm:pt modelId="{BC24108A-4239-4630-AD09-0BE6745A2923}" type="pres">
      <dgm:prSet presAssocID="{FBCA1704-840B-4279-97E8-CA6DCB5EF78D}" presName="tx2" presStyleLbl="revTx" presStyleIdx="3" presStyleCnt="10"/>
      <dgm:spPr/>
    </dgm:pt>
    <dgm:pt modelId="{B803AF9E-A90D-40CB-A218-C9B59D6E7614}" type="pres">
      <dgm:prSet presAssocID="{FBCA1704-840B-4279-97E8-CA6DCB5EF78D}" presName="vert2" presStyleCnt="0"/>
      <dgm:spPr/>
    </dgm:pt>
    <dgm:pt modelId="{6A15CC8F-41D7-48EC-8553-0EE51F41365A}" type="pres">
      <dgm:prSet presAssocID="{FBCA1704-840B-4279-97E8-CA6DCB5EF78D}" presName="thinLine2b" presStyleLbl="callout" presStyleIdx="2" presStyleCnt="9"/>
      <dgm:spPr/>
    </dgm:pt>
    <dgm:pt modelId="{8DD646E6-0EEA-4F87-8C44-BC57D95B26FE}" type="pres">
      <dgm:prSet presAssocID="{FBCA1704-840B-4279-97E8-CA6DCB5EF78D}" presName="vertSpace2b" presStyleCnt="0"/>
      <dgm:spPr/>
    </dgm:pt>
    <dgm:pt modelId="{BBE12BB2-9BA5-4C1B-8167-1456880198D0}" type="pres">
      <dgm:prSet presAssocID="{E5A67F58-DA13-4DF5-8AB9-DF2C46985376}" presName="horz2" presStyleCnt="0"/>
      <dgm:spPr/>
    </dgm:pt>
    <dgm:pt modelId="{D3DF8C9B-E264-45CB-B339-042708AE957A}" type="pres">
      <dgm:prSet presAssocID="{E5A67F58-DA13-4DF5-8AB9-DF2C46985376}" presName="horzSpace2" presStyleCnt="0"/>
      <dgm:spPr/>
    </dgm:pt>
    <dgm:pt modelId="{C16AAECB-8032-49F7-93F1-70615C23F4C8}" type="pres">
      <dgm:prSet presAssocID="{E5A67F58-DA13-4DF5-8AB9-DF2C46985376}" presName="tx2" presStyleLbl="revTx" presStyleIdx="4" presStyleCnt="10"/>
      <dgm:spPr/>
    </dgm:pt>
    <dgm:pt modelId="{0CA9AE50-7012-4408-81F6-7490389B26F0}" type="pres">
      <dgm:prSet presAssocID="{E5A67F58-DA13-4DF5-8AB9-DF2C46985376}" presName="vert2" presStyleCnt="0"/>
      <dgm:spPr/>
    </dgm:pt>
    <dgm:pt modelId="{DFA75072-835E-4410-AF1C-7BC413612E70}" type="pres">
      <dgm:prSet presAssocID="{E5A67F58-DA13-4DF5-8AB9-DF2C46985376}" presName="thinLine2b" presStyleLbl="callout" presStyleIdx="3" presStyleCnt="9"/>
      <dgm:spPr/>
    </dgm:pt>
    <dgm:pt modelId="{ED78F075-4AA0-4295-94F7-CEFE90E9C9C4}" type="pres">
      <dgm:prSet presAssocID="{E5A67F58-DA13-4DF5-8AB9-DF2C46985376}" presName="vertSpace2b" presStyleCnt="0"/>
      <dgm:spPr/>
    </dgm:pt>
    <dgm:pt modelId="{A370740D-084D-45AA-969C-F71B1E440F9E}" type="pres">
      <dgm:prSet presAssocID="{1AF640DE-C1CD-4844-BBFE-063D3D0238E6}" presName="horz2" presStyleCnt="0"/>
      <dgm:spPr/>
    </dgm:pt>
    <dgm:pt modelId="{D607B225-BE3E-4354-AC1F-8EA048150A4F}" type="pres">
      <dgm:prSet presAssocID="{1AF640DE-C1CD-4844-BBFE-063D3D0238E6}" presName="horzSpace2" presStyleCnt="0"/>
      <dgm:spPr/>
    </dgm:pt>
    <dgm:pt modelId="{1FE2A8F1-53AF-4B8A-87EB-065534EABC00}" type="pres">
      <dgm:prSet presAssocID="{1AF640DE-C1CD-4844-BBFE-063D3D0238E6}" presName="tx2" presStyleLbl="revTx" presStyleIdx="5" presStyleCnt="10"/>
      <dgm:spPr/>
    </dgm:pt>
    <dgm:pt modelId="{70A79C5B-17B6-4F32-9AB8-E012ADDADAEF}" type="pres">
      <dgm:prSet presAssocID="{1AF640DE-C1CD-4844-BBFE-063D3D0238E6}" presName="vert2" presStyleCnt="0"/>
      <dgm:spPr/>
    </dgm:pt>
    <dgm:pt modelId="{262A317F-93F9-4483-8BBD-86E8D01043FB}" type="pres">
      <dgm:prSet presAssocID="{1AF640DE-C1CD-4844-BBFE-063D3D0238E6}" presName="thinLine2b" presStyleLbl="callout" presStyleIdx="4" presStyleCnt="9"/>
      <dgm:spPr/>
    </dgm:pt>
    <dgm:pt modelId="{A6BE5BEB-8065-40EF-B2AD-A115FFB45CEE}" type="pres">
      <dgm:prSet presAssocID="{1AF640DE-C1CD-4844-BBFE-063D3D0238E6}" presName="vertSpace2b" presStyleCnt="0"/>
      <dgm:spPr/>
    </dgm:pt>
    <dgm:pt modelId="{DB87D8C6-18C4-419C-8D0A-A8FF70A43D7F}" type="pres">
      <dgm:prSet presAssocID="{40F235A3-E1D0-452A-973B-F1087296F0DD}" presName="horz2" presStyleCnt="0"/>
      <dgm:spPr/>
    </dgm:pt>
    <dgm:pt modelId="{F6B59BC0-F0A4-44FB-91FD-C73829D2A1D3}" type="pres">
      <dgm:prSet presAssocID="{40F235A3-E1D0-452A-973B-F1087296F0DD}" presName="horzSpace2" presStyleCnt="0"/>
      <dgm:spPr/>
    </dgm:pt>
    <dgm:pt modelId="{EDA9423E-2F28-4821-9C69-BA6E212D4E22}" type="pres">
      <dgm:prSet presAssocID="{40F235A3-E1D0-452A-973B-F1087296F0DD}" presName="tx2" presStyleLbl="revTx" presStyleIdx="6" presStyleCnt="10"/>
      <dgm:spPr/>
    </dgm:pt>
    <dgm:pt modelId="{718A82F7-8FE4-4269-BD58-8DAE5DBDF9A8}" type="pres">
      <dgm:prSet presAssocID="{40F235A3-E1D0-452A-973B-F1087296F0DD}" presName="vert2" presStyleCnt="0"/>
      <dgm:spPr/>
    </dgm:pt>
    <dgm:pt modelId="{F7C3050A-CCBF-4652-AC0D-FAB70F82BE25}" type="pres">
      <dgm:prSet presAssocID="{40F235A3-E1D0-452A-973B-F1087296F0DD}" presName="thinLine2b" presStyleLbl="callout" presStyleIdx="5" presStyleCnt="9"/>
      <dgm:spPr/>
    </dgm:pt>
    <dgm:pt modelId="{2AEF6A6D-F23B-4962-ACBB-62A2B9889F1C}" type="pres">
      <dgm:prSet presAssocID="{40F235A3-E1D0-452A-973B-F1087296F0DD}" presName="vertSpace2b" presStyleCnt="0"/>
      <dgm:spPr/>
    </dgm:pt>
    <dgm:pt modelId="{147CCF27-8576-49AC-B495-D8F81F578FA6}" type="pres">
      <dgm:prSet presAssocID="{0B549337-0783-4919-B5FC-EF225E7E9DBA}" presName="horz2" presStyleCnt="0"/>
      <dgm:spPr/>
    </dgm:pt>
    <dgm:pt modelId="{230744B7-14CF-432E-8308-2C6C9C0502CA}" type="pres">
      <dgm:prSet presAssocID="{0B549337-0783-4919-B5FC-EF225E7E9DBA}" presName="horzSpace2" presStyleCnt="0"/>
      <dgm:spPr/>
    </dgm:pt>
    <dgm:pt modelId="{9DEED96D-3EFD-434D-A446-6A439A9AF5D8}" type="pres">
      <dgm:prSet presAssocID="{0B549337-0783-4919-B5FC-EF225E7E9DBA}" presName="tx2" presStyleLbl="revTx" presStyleIdx="7" presStyleCnt="10"/>
      <dgm:spPr/>
    </dgm:pt>
    <dgm:pt modelId="{CF89358C-0A67-46AE-965A-A954D587FA97}" type="pres">
      <dgm:prSet presAssocID="{0B549337-0783-4919-B5FC-EF225E7E9DBA}" presName="vert2" presStyleCnt="0"/>
      <dgm:spPr/>
    </dgm:pt>
    <dgm:pt modelId="{74DF513C-7308-4A98-85F4-2F9D76B32692}" type="pres">
      <dgm:prSet presAssocID="{0B549337-0783-4919-B5FC-EF225E7E9DBA}" presName="thinLine2b" presStyleLbl="callout" presStyleIdx="6" presStyleCnt="9"/>
      <dgm:spPr/>
    </dgm:pt>
    <dgm:pt modelId="{D689ED16-C118-4185-9DAA-59545A589B0F}" type="pres">
      <dgm:prSet presAssocID="{0B549337-0783-4919-B5FC-EF225E7E9DBA}" presName="vertSpace2b" presStyleCnt="0"/>
      <dgm:spPr/>
    </dgm:pt>
    <dgm:pt modelId="{6C723E1C-4C81-45FA-918A-998B7DAB896D}" type="pres">
      <dgm:prSet presAssocID="{3AD1DB29-352C-4B9D-AA56-E255D9E180EB}" presName="horz2" presStyleCnt="0"/>
      <dgm:spPr/>
    </dgm:pt>
    <dgm:pt modelId="{0E8BB653-5D11-4CCE-BB48-EFBFA73D8260}" type="pres">
      <dgm:prSet presAssocID="{3AD1DB29-352C-4B9D-AA56-E255D9E180EB}" presName="horzSpace2" presStyleCnt="0"/>
      <dgm:spPr/>
    </dgm:pt>
    <dgm:pt modelId="{54B15DEE-B64C-4F78-8682-F7C2667A0012}" type="pres">
      <dgm:prSet presAssocID="{3AD1DB29-352C-4B9D-AA56-E255D9E180EB}" presName="tx2" presStyleLbl="revTx" presStyleIdx="8" presStyleCnt="10"/>
      <dgm:spPr/>
    </dgm:pt>
    <dgm:pt modelId="{B22DCC46-121D-4DA2-B9D1-D5BAFC620A43}" type="pres">
      <dgm:prSet presAssocID="{3AD1DB29-352C-4B9D-AA56-E255D9E180EB}" presName="vert2" presStyleCnt="0"/>
      <dgm:spPr/>
    </dgm:pt>
    <dgm:pt modelId="{13686752-B865-4C86-AED8-4F4F5A857795}" type="pres">
      <dgm:prSet presAssocID="{3AD1DB29-352C-4B9D-AA56-E255D9E180EB}" presName="thinLine2b" presStyleLbl="callout" presStyleIdx="7" presStyleCnt="9"/>
      <dgm:spPr/>
    </dgm:pt>
    <dgm:pt modelId="{5C15F8D1-E880-4E60-9AA7-6DEDC6BA0E91}" type="pres">
      <dgm:prSet presAssocID="{3AD1DB29-352C-4B9D-AA56-E255D9E180EB}" presName="vertSpace2b" presStyleCnt="0"/>
      <dgm:spPr/>
    </dgm:pt>
    <dgm:pt modelId="{E5F68C70-3AFC-4CD5-A91E-DE354CA564B7}" type="pres">
      <dgm:prSet presAssocID="{738638FE-4D86-4363-8F37-6563EA05C103}" presName="horz2" presStyleCnt="0"/>
      <dgm:spPr/>
    </dgm:pt>
    <dgm:pt modelId="{BC2AF02A-2439-487F-AF77-229A83C6EF4E}" type="pres">
      <dgm:prSet presAssocID="{738638FE-4D86-4363-8F37-6563EA05C103}" presName="horzSpace2" presStyleCnt="0"/>
      <dgm:spPr/>
    </dgm:pt>
    <dgm:pt modelId="{EEB81A2E-CBD0-4936-8500-1429360A2DFA}" type="pres">
      <dgm:prSet presAssocID="{738638FE-4D86-4363-8F37-6563EA05C103}" presName="tx2" presStyleLbl="revTx" presStyleIdx="9" presStyleCnt="10"/>
      <dgm:spPr/>
    </dgm:pt>
    <dgm:pt modelId="{C7C381E6-A645-4DC2-A69A-C15549C77A30}" type="pres">
      <dgm:prSet presAssocID="{738638FE-4D86-4363-8F37-6563EA05C103}" presName="vert2" presStyleCnt="0"/>
      <dgm:spPr/>
    </dgm:pt>
    <dgm:pt modelId="{5D138A71-E139-4230-9BB4-5FCD0DD8A9D0}" type="pres">
      <dgm:prSet presAssocID="{738638FE-4D86-4363-8F37-6563EA05C103}" presName="thinLine2b" presStyleLbl="callout" presStyleIdx="8" presStyleCnt="9"/>
      <dgm:spPr/>
    </dgm:pt>
    <dgm:pt modelId="{7F501F97-AD8E-4431-B2BD-9A861D34FBCC}" type="pres">
      <dgm:prSet presAssocID="{738638FE-4D86-4363-8F37-6563EA05C103}" presName="vertSpace2b" presStyleCnt="0"/>
      <dgm:spPr/>
    </dgm:pt>
  </dgm:ptLst>
  <dgm:cxnLst>
    <dgm:cxn modelId="{21F2BE03-F40F-4B04-A137-FACDAE7D4D08}" srcId="{957F57D5-FE51-4385-BD5A-6D24381C0AC6}" destId="{0B549337-0783-4919-B5FC-EF225E7E9DBA}" srcOrd="6" destOrd="0" parTransId="{E38F4CE9-1483-48D7-9F17-E6ECE77E161E}" sibTransId="{3E45A502-1BE9-465B-BC5A-719FA9DC50BF}"/>
    <dgm:cxn modelId="{335D9627-F810-4E9B-9AFA-68C7629F7C35}" type="presOf" srcId="{9601827D-ADF6-4FC8-9213-3046D0FF3F33}" destId="{520C1F71-76E9-4C55-B37D-8C4FCBB1E3C2}" srcOrd="0" destOrd="0" presId="urn:microsoft.com/office/officeart/2008/layout/LinedList"/>
    <dgm:cxn modelId="{F5FE8C3A-9879-4F05-B9C3-2FE242C6CC8E}" type="presOf" srcId="{FBCA1704-840B-4279-97E8-CA6DCB5EF78D}" destId="{BC24108A-4239-4630-AD09-0BE6745A2923}" srcOrd="0" destOrd="0" presId="urn:microsoft.com/office/officeart/2008/layout/LinedList"/>
    <dgm:cxn modelId="{4384D040-8DD1-4BD6-A7D4-B863DDA76A55}" type="presOf" srcId="{9B163980-2F54-4DF4-A990-77F179C6A7D1}" destId="{064B39A4-6802-4628-AFA6-5B296993C3AA}" srcOrd="0" destOrd="0" presId="urn:microsoft.com/office/officeart/2008/layout/LinedList"/>
    <dgm:cxn modelId="{DA85F85E-055C-4D46-B797-201F89CA5108}" type="presOf" srcId="{40F235A3-E1D0-452A-973B-F1087296F0DD}" destId="{EDA9423E-2F28-4821-9C69-BA6E212D4E22}" srcOrd="0" destOrd="0" presId="urn:microsoft.com/office/officeart/2008/layout/LinedList"/>
    <dgm:cxn modelId="{B06DEC67-A560-4C4E-AE45-C8D15FBB50DA}" srcId="{957F57D5-FE51-4385-BD5A-6D24381C0AC6}" destId="{9601827D-ADF6-4FC8-9213-3046D0FF3F33}" srcOrd="1" destOrd="0" parTransId="{099A67E9-C0F3-4A26-A716-B16449FD98CE}" sibTransId="{2840B249-A4AC-4978-A454-520C0F42EE64}"/>
    <dgm:cxn modelId="{8E43E372-C7A5-4D40-BE6A-F46ED1E6CED7}" srcId="{6258CC90-CBFC-4409-8629-C2E1B04A3F16}" destId="{957F57D5-FE51-4385-BD5A-6D24381C0AC6}" srcOrd="0" destOrd="0" parTransId="{97E673A3-1BA3-4757-9EC9-8CFBEFB48189}" sibTransId="{2C271D60-A14C-4471-AA8D-E3E335543D58}"/>
    <dgm:cxn modelId="{8D6A9853-A2F9-438C-AE3E-38BE69AD3F51}" type="presOf" srcId="{957F57D5-FE51-4385-BD5A-6D24381C0AC6}" destId="{694AADA8-160F-4677-AACF-0C461B18EA68}" srcOrd="0" destOrd="0" presId="urn:microsoft.com/office/officeart/2008/layout/LinedList"/>
    <dgm:cxn modelId="{4C779B79-3C51-43D4-961D-59CF0C6EC5DE}" srcId="{957F57D5-FE51-4385-BD5A-6D24381C0AC6}" destId="{40F235A3-E1D0-452A-973B-F1087296F0DD}" srcOrd="5" destOrd="0" parTransId="{BABEE776-ABB8-42B3-A40D-049BE844C5FE}" sibTransId="{9BB09D6A-ECA7-4D82-BB54-4A0CBCF6D23C}"/>
    <dgm:cxn modelId="{3C51267F-2AB7-4117-A620-85D02F2B357D}" type="presOf" srcId="{738638FE-4D86-4363-8F37-6563EA05C103}" destId="{EEB81A2E-CBD0-4936-8500-1429360A2DFA}" srcOrd="0" destOrd="0" presId="urn:microsoft.com/office/officeart/2008/layout/LinedList"/>
    <dgm:cxn modelId="{8FCAF07F-4E79-4F17-91C1-9336C6197BC1}" type="presOf" srcId="{6258CC90-CBFC-4409-8629-C2E1B04A3F16}" destId="{93D777D6-9128-46DF-86D3-FF9404E39F8D}" srcOrd="0" destOrd="0" presId="urn:microsoft.com/office/officeart/2008/layout/LinedList"/>
    <dgm:cxn modelId="{1DBA75A4-073D-42D2-B10F-7E8C5490A6CB}" srcId="{957F57D5-FE51-4385-BD5A-6D24381C0AC6}" destId="{9B163980-2F54-4DF4-A990-77F179C6A7D1}" srcOrd="0" destOrd="0" parTransId="{F8FB6FAE-49F3-4D4A-B17F-9A76BA6F3498}" sibTransId="{52718941-5298-4A81-83E0-74927D6C15FE}"/>
    <dgm:cxn modelId="{0B7EBFA7-5AEA-424A-BE6E-3D6D46D4D3EE}" srcId="{957F57D5-FE51-4385-BD5A-6D24381C0AC6}" destId="{E5A67F58-DA13-4DF5-8AB9-DF2C46985376}" srcOrd="3" destOrd="0" parTransId="{37118361-6571-4B18-803B-45CE458B6F81}" sibTransId="{5D09DB59-508C-4C37-9913-E483E6B5489D}"/>
    <dgm:cxn modelId="{44360EA8-CC73-4A01-93A4-63A2ABE04EA4}" srcId="{957F57D5-FE51-4385-BD5A-6D24381C0AC6}" destId="{FBCA1704-840B-4279-97E8-CA6DCB5EF78D}" srcOrd="2" destOrd="0" parTransId="{F1F1B705-5E83-44FE-9785-8FADE5CBC1DE}" sibTransId="{06892CDE-9411-47B2-842A-575F82F4E9FB}"/>
    <dgm:cxn modelId="{6CFBE2C0-88A1-49BC-A115-5D1FFBA4B647}" type="presOf" srcId="{1AF640DE-C1CD-4844-BBFE-063D3D0238E6}" destId="{1FE2A8F1-53AF-4B8A-87EB-065534EABC00}" srcOrd="0" destOrd="0" presId="urn:microsoft.com/office/officeart/2008/layout/LinedList"/>
    <dgm:cxn modelId="{643223C1-8DD6-4A15-9063-B894DAF2D4F5}" srcId="{957F57D5-FE51-4385-BD5A-6D24381C0AC6}" destId="{3AD1DB29-352C-4B9D-AA56-E255D9E180EB}" srcOrd="7" destOrd="0" parTransId="{F64F8517-7063-4F3D-A755-D347CE1943F8}" sibTransId="{6770A677-424E-4FCD-A990-2826E88BD7CC}"/>
    <dgm:cxn modelId="{E6B941C7-A360-4D0D-9A14-BD76E9F5DD45}" srcId="{957F57D5-FE51-4385-BD5A-6D24381C0AC6}" destId="{738638FE-4D86-4363-8F37-6563EA05C103}" srcOrd="8" destOrd="0" parTransId="{396466C1-02AC-4194-834C-15B305748EE8}" sibTransId="{08B18358-17AE-415D-B301-C27B43E32B53}"/>
    <dgm:cxn modelId="{BACDDDCD-8EC3-4E23-94EF-97AD19ACCA80}" type="presOf" srcId="{0B549337-0783-4919-B5FC-EF225E7E9DBA}" destId="{9DEED96D-3EFD-434D-A446-6A439A9AF5D8}" srcOrd="0" destOrd="0" presId="urn:microsoft.com/office/officeart/2008/layout/LinedList"/>
    <dgm:cxn modelId="{C634A4DC-077C-4F57-BDAF-4B85D7300070}" srcId="{957F57D5-FE51-4385-BD5A-6D24381C0AC6}" destId="{1AF640DE-C1CD-4844-BBFE-063D3D0238E6}" srcOrd="4" destOrd="0" parTransId="{9C84CF59-21AF-412D-BCD6-78167F9F874C}" sibTransId="{3B87E90E-56C3-47DA-A725-EA1769A112BF}"/>
    <dgm:cxn modelId="{F9A522F2-FF96-4755-873C-220DD8C807E7}" type="presOf" srcId="{3AD1DB29-352C-4B9D-AA56-E255D9E180EB}" destId="{54B15DEE-B64C-4F78-8682-F7C2667A0012}" srcOrd="0" destOrd="0" presId="urn:microsoft.com/office/officeart/2008/layout/LinedList"/>
    <dgm:cxn modelId="{8C93E9F5-15D8-4627-BFF6-03723D01CB89}" type="presOf" srcId="{E5A67F58-DA13-4DF5-8AB9-DF2C46985376}" destId="{C16AAECB-8032-49F7-93F1-70615C23F4C8}" srcOrd="0" destOrd="0" presId="urn:microsoft.com/office/officeart/2008/layout/LinedList"/>
    <dgm:cxn modelId="{995B9DCB-C5C6-4894-8BA8-15F727E9D626}" type="presParOf" srcId="{93D777D6-9128-46DF-86D3-FF9404E39F8D}" destId="{FE950070-9FBC-4104-B6D0-1E3904113320}" srcOrd="0" destOrd="0" presId="urn:microsoft.com/office/officeart/2008/layout/LinedList"/>
    <dgm:cxn modelId="{1CC133A9-38CF-457E-BDBC-F7930E177C1B}" type="presParOf" srcId="{93D777D6-9128-46DF-86D3-FF9404E39F8D}" destId="{67F5051F-B95E-4700-A41D-0CC33C5FD15D}" srcOrd="1" destOrd="0" presId="urn:microsoft.com/office/officeart/2008/layout/LinedList"/>
    <dgm:cxn modelId="{80FC6916-FD53-45A6-A98D-8328FAB83308}" type="presParOf" srcId="{67F5051F-B95E-4700-A41D-0CC33C5FD15D}" destId="{694AADA8-160F-4677-AACF-0C461B18EA68}" srcOrd="0" destOrd="0" presId="urn:microsoft.com/office/officeart/2008/layout/LinedList"/>
    <dgm:cxn modelId="{557041B3-CAB0-4508-9DC0-21E476CBD7DC}" type="presParOf" srcId="{67F5051F-B95E-4700-A41D-0CC33C5FD15D}" destId="{657DAF20-D7B2-4478-8C19-7513D9F1B7E6}" srcOrd="1" destOrd="0" presId="urn:microsoft.com/office/officeart/2008/layout/LinedList"/>
    <dgm:cxn modelId="{5FC77416-C185-4509-BAF7-FF8A9AFF1690}" type="presParOf" srcId="{657DAF20-D7B2-4478-8C19-7513D9F1B7E6}" destId="{3007D254-BC2D-4420-8487-97C7362179C7}" srcOrd="0" destOrd="0" presId="urn:microsoft.com/office/officeart/2008/layout/LinedList"/>
    <dgm:cxn modelId="{79FC303A-8360-4A2F-99C4-A508FB587A0C}" type="presParOf" srcId="{657DAF20-D7B2-4478-8C19-7513D9F1B7E6}" destId="{4E8FEA09-D0F4-4F9F-A527-3A93F049C7C7}" srcOrd="1" destOrd="0" presId="urn:microsoft.com/office/officeart/2008/layout/LinedList"/>
    <dgm:cxn modelId="{7D113571-3019-40BE-B23E-60B24C155B24}" type="presParOf" srcId="{4E8FEA09-D0F4-4F9F-A527-3A93F049C7C7}" destId="{34BD7B6D-B654-4302-B4A9-3B7B1DCD2C7D}" srcOrd="0" destOrd="0" presId="urn:microsoft.com/office/officeart/2008/layout/LinedList"/>
    <dgm:cxn modelId="{F4E61B0F-6F44-40A6-88AB-4F385CF4D418}" type="presParOf" srcId="{4E8FEA09-D0F4-4F9F-A527-3A93F049C7C7}" destId="{064B39A4-6802-4628-AFA6-5B296993C3AA}" srcOrd="1" destOrd="0" presId="urn:microsoft.com/office/officeart/2008/layout/LinedList"/>
    <dgm:cxn modelId="{850FF7E0-6066-4450-A28F-B222EF7C9ECA}" type="presParOf" srcId="{4E8FEA09-D0F4-4F9F-A527-3A93F049C7C7}" destId="{8E419D23-2A00-4BCD-8AE3-68E8D83FA642}" srcOrd="2" destOrd="0" presId="urn:microsoft.com/office/officeart/2008/layout/LinedList"/>
    <dgm:cxn modelId="{F429DAC9-E4E0-4C7D-B3FA-1E69483CE115}" type="presParOf" srcId="{657DAF20-D7B2-4478-8C19-7513D9F1B7E6}" destId="{5E2642E3-1EA8-4F79-B4DF-A14549A8B0B2}" srcOrd="2" destOrd="0" presId="urn:microsoft.com/office/officeart/2008/layout/LinedList"/>
    <dgm:cxn modelId="{BF335FA8-001C-4DA7-986C-EBDFA6469B44}" type="presParOf" srcId="{657DAF20-D7B2-4478-8C19-7513D9F1B7E6}" destId="{5481755D-3A50-4073-A319-367C5FEEE9F6}" srcOrd="3" destOrd="0" presId="urn:microsoft.com/office/officeart/2008/layout/LinedList"/>
    <dgm:cxn modelId="{3007C102-7153-4280-B802-E16214E69BFE}" type="presParOf" srcId="{657DAF20-D7B2-4478-8C19-7513D9F1B7E6}" destId="{FBF1166E-4940-42F3-9CE3-A0D30A5FAF48}" srcOrd="4" destOrd="0" presId="urn:microsoft.com/office/officeart/2008/layout/LinedList"/>
    <dgm:cxn modelId="{88C1295F-BA95-4F71-9E09-21913A2A4427}" type="presParOf" srcId="{FBF1166E-4940-42F3-9CE3-A0D30A5FAF48}" destId="{C71C08D8-BFDC-4A15-9CD7-C7FB9916C7A4}" srcOrd="0" destOrd="0" presId="urn:microsoft.com/office/officeart/2008/layout/LinedList"/>
    <dgm:cxn modelId="{56DBAA62-89F6-495A-BF45-31DA2AB2DF98}" type="presParOf" srcId="{FBF1166E-4940-42F3-9CE3-A0D30A5FAF48}" destId="{520C1F71-76E9-4C55-B37D-8C4FCBB1E3C2}" srcOrd="1" destOrd="0" presId="urn:microsoft.com/office/officeart/2008/layout/LinedList"/>
    <dgm:cxn modelId="{955C8BB4-8D59-4441-AF5B-140B29A7D2F0}" type="presParOf" srcId="{FBF1166E-4940-42F3-9CE3-A0D30A5FAF48}" destId="{CE446C2A-F5C4-4836-97A6-B97FBBC74E61}" srcOrd="2" destOrd="0" presId="urn:microsoft.com/office/officeart/2008/layout/LinedList"/>
    <dgm:cxn modelId="{15D341B4-0E5D-4C35-99A3-BA27A451AB96}" type="presParOf" srcId="{657DAF20-D7B2-4478-8C19-7513D9F1B7E6}" destId="{AA708223-0CC1-4E73-8D87-51CC87D0CC90}" srcOrd="5" destOrd="0" presId="urn:microsoft.com/office/officeart/2008/layout/LinedList"/>
    <dgm:cxn modelId="{0419F12A-BD9A-4DC8-845A-BA33C3EC208C}" type="presParOf" srcId="{657DAF20-D7B2-4478-8C19-7513D9F1B7E6}" destId="{0299AAED-8DAE-4319-BEA6-D77D2547CAD6}" srcOrd="6" destOrd="0" presId="urn:microsoft.com/office/officeart/2008/layout/LinedList"/>
    <dgm:cxn modelId="{C9DA3BD9-A9D7-412D-8EF9-0EA52C2F830B}" type="presParOf" srcId="{657DAF20-D7B2-4478-8C19-7513D9F1B7E6}" destId="{C22CA077-61DC-42A6-9713-73A3091BC01B}" srcOrd="7" destOrd="0" presId="urn:microsoft.com/office/officeart/2008/layout/LinedList"/>
    <dgm:cxn modelId="{07440906-EAF4-48E0-8D77-FFDA98BFCF81}" type="presParOf" srcId="{C22CA077-61DC-42A6-9713-73A3091BC01B}" destId="{0E9A988D-A208-444C-92D7-3F6F5925176F}" srcOrd="0" destOrd="0" presId="urn:microsoft.com/office/officeart/2008/layout/LinedList"/>
    <dgm:cxn modelId="{FBD6AF93-11FC-44A4-A4C3-D0B8ABB52C0D}" type="presParOf" srcId="{C22CA077-61DC-42A6-9713-73A3091BC01B}" destId="{BC24108A-4239-4630-AD09-0BE6745A2923}" srcOrd="1" destOrd="0" presId="urn:microsoft.com/office/officeart/2008/layout/LinedList"/>
    <dgm:cxn modelId="{D430B2B3-9A1A-45FB-B415-EF7D851B0383}" type="presParOf" srcId="{C22CA077-61DC-42A6-9713-73A3091BC01B}" destId="{B803AF9E-A90D-40CB-A218-C9B59D6E7614}" srcOrd="2" destOrd="0" presId="urn:microsoft.com/office/officeart/2008/layout/LinedList"/>
    <dgm:cxn modelId="{D35E9390-0063-41B5-BC1C-F09E7BF35138}" type="presParOf" srcId="{657DAF20-D7B2-4478-8C19-7513D9F1B7E6}" destId="{6A15CC8F-41D7-48EC-8553-0EE51F41365A}" srcOrd="8" destOrd="0" presId="urn:microsoft.com/office/officeart/2008/layout/LinedList"/>
    <dgm:cxn modelId="{4C9A7C99-54F5-47FD-96BF-BD8B1F91C535}" type="presParOf" srcId="{657DAF20-D7B2-4478-8C19-7513D9F1B7E6}" destId="{8DD646E6-0EEA-4F87-8C44-BC57D95B26FE}" srcOrd="9" destOrd="0" presId="urn:microsoft.com/office/officeart/2008/layout/LinedList"/>
    <dgm:cxn modelId="{BFF9FB04-8EFA-40F7-BC3E-7503B5142B46}" type="presParOf" srcId="{657DAF20-D7B2-4478-8C19-7513D9F1B7E6}" destId="{BBE12BB2-9BA5-4C1B-8167-1456880198D0}" srcOrd="10" destOrd="0" presId="urn:microsoft.com/office/officeart/2008/layout/LinedList"/>
    <dgm:cxn modelId="{CF953BF4-1BC4-43AA-8461-3AE71ABAFF5C}" type="presParOf" srcId="{BBE12BB2-9BA5-4C1B-8167-1456880198D0}" destId="{D3DF8C9B-E264-45CB-B339-042708AE957A}" srcOrd="0" destOrd="0" presId="urn:microsoft.com/office/officeart/2008/layout/LinedList"/>
    <dgm:cxn modelId="{2E8C7ECE-6A15-4B23-8EBD-574EAE608C2E}" type="presParOf" srcId="{BBE12BB2-9BA5-4C1B-8167-1456880198D0}" destId="{C16AAECB-8032-49F7-93F1-70615C23F4C8}" srcOrd="1" destOrd="0" presId="urn:microsoft.com/office/officeart/2008/layout/LinedList"/>
    <dgm:cxn modelId="{D206DAA6-433C-46FC-A129-D0C87411E0DF}" type="presParOf" srcId="{BBE12BB2-9BA5-4C1B-8167-1456880198D0}" destId="{0CA9AE50-7012-4408-81F6-7490389B26F0}" srcOrd="2" destOrd="0" presId="urn:microsoft.com/office/officeart/2008/layout/LinedList"/>
    <dgm:cxn modelId="{E5DE5D6D-9616-4F2C-86E2-135DDFF391E4}" type="presParOf" srcId="{657DAF20-D7B2-4478-8C19-7513D9F1B7E6}" destId="{DFA75072-835E-4410-AF1C-7BC413612E70}" srcOrd="11" destOrd="0" presId="urn:microsoft.com/office/officeart/2008/layout/LinedList"/>
    <dgm:cxn modelId="{670712DF-B790-4AAD-8FF6-F9F02D12D204}" type="presParOf" srcId="{657DAF20-D7B2-4478-8C19-7513D9F1B7E6}" destId="{ED78F075-4AA0-4295-94F7-CEFE90E9C9C4}" srcOrd="12" destOrd="0" presId="urn:microsoft.com/office/officeart/2008/layout/LinedList"/>
    <dgm:cxn modelId="{C7CB058F-FB4E-422F-8C64-D02A2E6821DC}" type="presParOf" srcId="{657DAF20-D7B2-4478-8C19-7513D9F1B7E6}" destId="{A370740D-084D-45AA-969C-F71B1E440F9E}" srcOrd="13" destOrd="0" presId="urn:microsoft.com/office/officeart/2008/layout/LinedList"/>
    <dgm:cxn modelId="{1D204DEF-3ECE-4D2C-BF03-D4C701ACC5F1}" type="presParOf" srcId="{A370740D-084D-45AA-969C-F71B1E440F9E}" destId="{D607B225-BE3E-4354-AC1F-8EA048150A4F}" srcOrd="0" destOrd="0" presId="urn:microsoft.com/office/officeart/2008/layout/LinedList"/>
    <dgm:cxn modelId="{6CA070E0-0CCB-406B-AA37-ADCC385AFFB8}" type="presParOf" srcId="{A370740D-084D-45AA-969C-F71B1E440F9E}" destId="{1FE2A8F1-53AF-4B8A-87EB-065534EABC00}" srcOrd="1" destOrd="0" presId="urn:microsoft.com/office/officeart/2008/layout/LinedList"/>
    <dgm:cxn modelId="{176648C6-FEED-4324-AA9C-803759F12532}" type="presParOf" srcId="{A370740D-084D-45AA-969C-F71B1E440F9E}" destId="{70A79C5B-17B6-4F32-9AB8-E012ADDADAEF}" srcOrd="2" destOrd="0" presId="urn:microsoft.com/office/officeart/2008/layout/LinedList"/>
    <dgm:cxn modelId="{9CC1131E-EB00-47BA-A9CC-C369C13DAB06}" type="presParOf" srcId="{657DAF20-D7B2-4478-8C19-7513D9F1B7E6}" destId="{262A317F-93F9-4483-8BBD-86E8D01043FB}" srcOrd="14" destOrd="0" presId="urn:microsoft.com/office/officeart/2008/layout/LinedList"/>
    <dgm:cxn modelId="{8155481D-540B-48E7-AECF-30F8E394DBCF}" type="presParOf" srcId="{657DAF20-D7B2-4478-8C19-7513D9F1B7E6}" destId="{A6BE5BEB-8065-40EF-B2AD-A115FFB45CEE}" srcOrd="15" destOrd="0" presId="urn:microsoft.com/office/officeart/2008/layout/LinedList"/>
    <dgm:cxn modelId="{7ED250EA-9067-4940-91A1-3F56B9C5C03D}" type="presParOf" srcId="{657DAF20-D7B2-4478-8C19-7513D9F1B7E6}" destId="{DB87D8C6-18C4-419C-8D0A-A8FF70A43D7F}" srcOrd="16" destOrd="0" presId="urn:microsoft.com/office/officeart/2008/layout/LinedList"/>
    <dgm:cxn modelId="{261A0BEF-4A49-4CF8-B73C-EC59C983D6C7}" type="presParOf" srcId="{DB87D8C6-18C4-419C-8D0A-A8FF70A43D7F}" destId="{F6B59BC0-F0A4-44FB-91FD-C73829D2A1D3}" srcOrd="0" destOrd="0" presId="urn:microsoft.com/office/officeart/2008/layout/LinedList"/>
    <dgm:cxn modelId="{D408A529-49E4-40C2-92F5-90EC50B60DC1}" type="presParOf" srcId="{DB87D8C6-18C4-419C-8D0A-A8FF70A43D7F}" destId="{EDA9423E-2F28-4821-9C69-BA6E212D4E22}" srcOrd="1" destOrd="0" presId="urn:microsoft.com/office/officeart/2008/layout/LinedList"/>
    <dgm:cxn modelId="{3CF0CB6C-D471-4606-8E1C-E7E08BA05B99}" type="presParOf" srcId="{DB87D8C6-18C4-419C-8D0A-A8FF70A43D7F}" destId="{718A82F7-8FE4-4269-BD58-8DAE5DBDF9A8}" srcOrd="2" destOrd="0" presId="urn:microsoft.com/office/officeart/2008/layout/LinedList"/>
    <dgm:cxn modelId="{817551E7-DA15-4B3E-A488-FEED3397E065}" type="presParOf" srcId="{657DAF20-D7B2-4478-8C19-7513D9F1B7E6}" destId="{F7C3050A-CCBF-4652-AC0D-FAB70F82BE25}" srcOrd="17" destOrd="0" presId="urn:microsoft.com/office/officeart/2008/layout/LinedList"/>
    <dgm:cxn modelId="{821DBE17-8425-400E-B4A5-F17BE6C2FAF0}" type="presParOf" srcId="{657DAF20-D7B2-4478-8C19-7513D9F1B7E6}" destId="{2AEF6A6D-F23B-4962-ACBB-62A2B9889F1C}" srcOrd="18" destOrd="0" presId="urn:microsoft.com/office/officeart/2008/layout/LinedList"/>
    <dgm:cxn modelId="{BCFF7FF2-F35A-4BDF-9FC0-59E150FC3FAB}" type="presParOf" srcId="{657DAF20-D7B2-4478-8C19-7513D9F1B7E6}" destId="{147CCF27-8576-49AC-B495-D8F81F578FA6}" srcOrd="19" destOrd="0" presId="urn:microsoft.com/office/officeart/2008/layout/LinedList"/>
    <dgm:cxn modelId="{F918FB6F-CD09-463E-8E48-ADFD5B83719F}" type="presParOf" srcId="{147CCF27-8576-49AC-B495-D8F81F578FA6}" destId="{230744B7-14CF-432E-8308-2C6C9C0502CA}" srcOrd="0" destOrd="0" presId="urn:microsoft.com/office/officeart/2008/layout/LinedList"/>
    <dgm:cxn modelId="{5B8887DC-5747-47ED-B247-C16CF379629E}" type="presParOf" srcId="{147CCF27-8576-49AC-B495-D8F81F578FA6}" destId="{9DEED96D-3EFD-434D-A446-6A439A9AF5D8}" srcOrd="1" destOrd="0" presId="urn:microsoft.com/office/officeart/2008/layout/LinedList"/>
    <dgm:cxn modelId="{CC4914E4-4D8B-4591-BFDA-11EF050DAF1D}" type="presParOf" srcId="{147CCF27-8576-49AC-B495-D8F81F578FA6}" destId="{CF89358C-0A67-46AE-965A-A954D587FA97}" srcOrd="2" destOrd="0" presId="urn:microsoft.com/office/officeart/2008/layout/LinedList"/>
    <dgm:cxn modelId="{B4524B28-5921-4F82-92D6-BDFE1219031B}" type="presParOf" srcId="{657DAF20-D7B2-4478-8C19-7513D9F1B7E6}" destId="{74DF513C-7308-4A98-85F4-2F9D76B32692}" srcOrd="20" destOrd="0" presId="urn:microsoft.com/office/officeart/2008/layout/LinedList"/>
    <dgm:cxn modelId="{FEF7FC3C-95CC-47A7-AB24-85812E65F083}" type="presParOf" srcId="{657DAF20-D7B2-4478-8C19-7513D9F1B7E6}" destId="{D689ED16-C118-4185-9DAA-59545A589B0F}" srcOrd="21" destOrd="0" presId="urn:microsoft.com/office/officeart/2008/layout/LinedList"/>
    <dgm:cxn modelId="{4DED90B9-BEB6-4D24-A841-5AEFFEDC2F7E}" type="presParOf" srcId="{657DAF20-D7B2-4478-8C19-7513D9F1B7E6}" destId="{6C723E1C-4C81-45FA-918A-998B7DAB896D}" srcOrd="22" destOrd="0" presId="urn:microsoft.com/office/officeart/2008/layout/LinedList"/>
    <dgm:cxn modelId="{B2975D7B-9882-4C7F-9069-FCA31FD13D08}" type="presParOf" srcId="{6C723E1C-4C81-45FA-918A-998B7DAB896D}" destId="{0E8BB653-5D11-4CCE-BB48-EFBFA73D8260}" srcOrd="0" destOrd="0" presId="urn:microsoft.com/office/officeart/2008/layout/LinedList"/>
    <dgm:cxn modelId="{7E67D538-3129-4AEE-8397-B1E23A25049E}" type="presParOf" srcId="{6C723E1C-4C81-45FA-918A-998B7DAB896D}" destId="{54B15DEE-B64C-4F78-8682-F7C2667A0012}" srcOrd="1" destOrd="0" presId="urn:microsoft.com/office/officeart/2008/layout/LinedList"/>
    <dgm:cxn modelId="{F5700850-28F2-49C3-A7BF-0505E625516B}" type="presParOf" srcId="{6C723E1C-4C81-45FA-918A-998B7DAB896D}" destId="{B22DCC46-121D-4DA2-B9D1-D5BAFC620A43}" srcOrd="2" destOrd="0" presId="urn:microsoft.com/office/officeart/2008/layout/LinedList"/>
    <dgm:cxn modelId="{8AC66519-66ED-47B3-8EE4-4558B77C4E4F}" type="presParOf" srcId="{657DAF20-D7B2-4478-8C19-7513D9F1B7E6}" destId="{13686752-B865-4C86-AED8-4F4F5A857795}" srcOrd="23" destOrd="0" presId="urn:microsoft.com/office/officeart/2008/layout/LinedList"/>
    <dgm:cxn modelId="{CC1BA90C-6529-4C0C-901C-D784F8D9BEF9}" type="presParOf" srcId="{657DAF20-D7B2-4478-8C19-7513D9F1B7E6}" destId="{5C15F8D1-E880-4E60-9AA7-6DEDC6BA0E91}" srcOrd="24" destOrd="0" presId="urn:microsoft.com/office/officeart/2008/layout/LinedList"/>
    <dgm:cxn modelId="{A220ECDC-3775-458D-9B40-D0A30EE092D5}" type="presParOf" srcId="{657DAF20-D7B2-4478-8C19-7513D9F1B7E6}" destId="{E5F68C70-3AFC-4CD5-A91E-DE354CA564B7}" srcOrd="25" destOrd="0" presId="urn:microsoft.com/office/officeart/2008/layout/LinedList"/>
    <dgm:cxn modelId="{D65D380B-594C-4A58-97C2-52C7B6A27A40}" type="presParOf" srcId="{E5F68C70-3AFC-4CD5-A91E-DE354CA564B7}" destId="{BC2AF02A-2439-487F-AF77-229A83C6EF4E}" srcOrd="0" destOrd="0" presId="urn:microsoft.com/office/officeart/2008/layout/LinedList"/>
    <dgm:cxn modelId="{982C5F5D-9F04-4134-A832-A14C127877A4}" type="presParOf" srcId="{E5F68C70-3AFC-4CD5-A91E-DE354CA564B7}" destId="{EEB81A2E-CBD0-4936-8500-1429360A2DFA}" srcOrd="1" destOrd="0" presId="urn:microsoft.com/office/officeart/2008/layout/LinedList"/>
    <dgm:cxn modelId="{79F77A5F-4A72-49E1-9876-355E39879789}" type="presParOf" srcId="{E5F68C70-3AFC-4CD5-A91E-DE354CA564B7}" destId="{C7C381E6-A645-4DC2-A69A-C15549C77A30}" srcOrd="2" destOrd="0" presId="urn:microsoft.com/office/officeart/2008/layout/LinedList"/>
    <dgm:cxn modelId="{5940611A-244F-4A00-86A6-62E8B545C3A4}" type="presParOf" srcId="{657DAF20-D7B2-4478-8C19-7513D9F1B7E6}" destId="{5D138A71-E139-4230-9BB4-5FCD0DD8A9D0}" srcOrd="26" destOrd="0" presId="urn:microsoft.com/office/officeart/2008/layout/LinedList"/>
    <dgm:cxn modelId="{6D15C8E5-1B28-49A9-86DC-F8EF45A55F45}" type="presParOf" srcId="{657DAF20-D7B2-4478-8C19-7513D9F1B7E6}" destId="{7F501F97-AD8E-4431-B2BD-9A861D34FBCC}"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5D7632-4FF2-4FAB-8813-75C9EC5C51EC}"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s-MX"/>
        </a:p>
      </dgm:t>
    </dgm:pt>
    <dgm:pt modelId="{53602B31-F528-4692-B25A-C4E64797DB93}">
      <dgm:prSet phldrT="[Texto]"/>
      <dgm:spPr/>
      <dgm:t>
        <a:bodyPr/>
        <a:lstStyle/>
        <a:p>
          <a:pPr>
            <a:buFont typeface="+mj-lt"/>
            <a:buAutoNum type="arabicPeriod"/>
          </a:pPr>
          <a:r>
            <a:rPr lang="es-MX" b="1" dirty="0"/>
            <a:t>Reconocimiento Automático del Locutor (RAL)</a:t>
          </a:r>
          <a:endParaRPr lang="es-MX" dirty="0"/>
        </a:p>
      </dgm:t>
    </dgm:pt>
    <dgm:pt modelId="{8D823A24-518C-47E0-879A-EB2FED6F4B69}" type="parTrans" cxnId="{9183BA86-B59D-4FDA-A124-E31F918200FD}">
      <dgm:prSet/>
      <dgm:spPr/>
      <dgm:t>
        <a:bodyPr/>
        <a:lstStyle/>
        <a:p>
          <a:endParaRPr lang="es-MX"/>
        </a:p>
      </dgm:t>
    </dgm:pt>
    <dgm:pt modelId="{6BC5EF5D-DD85-46D0-AB7A-5D5E569D2CEB}" type="sibTrans" cxnId="{9183BA86-B59D-4FDA-A124-E31F918200FD}">
      <dgm:prSet/>
      <dgm:spPr/>
      <dgm:t>
        <a:bodyPr/>
        <a:lstStyle/>
        <a:p>
          <a:endParaRPr lang="es-MX"/>
        </a:p>
      </dgm:t>
    </dgm:pt>
    <dgm:pt modelId="{744BADB9-9AC8-4216-B438-47F609F81B9B}">
      <dgm:prSet phldrT="[Texto]"/>
      <dgm:spPr/>
      <dgm:t>
        <a:bodyPr/>
        <a:lstStyle/>
        <a:p>
          <a:pPr>
            <a:buFont typeface="+mj-lt"/>
            <a:buAutoNum type="arabicPeriod"/>
          </a:pPr>
          <a:r>
            <a:rPr lang="es-MX" b="1" dirty="0"/>
            <a:t>Reconocimiento Automático del Habla (RAH)</a:t>
          </a:r>
          <a:endParaRPr lang="es-MX" dirty="0"/>
        </a:p>
      </dgm:t>
    </dgm:pt>
    <dgm:pt modelId="{C3A520FF-344E-4596-803D-F89788715ABF}" type="parTrans" cxnId="{049E13B7-9984-4B00-A793-79ED0ABB59B1}">
      <dgm:prSet/>
      <dgm:spPr/>
      <dgm:t>
        <a:bodyPr/>
        <a:lstStyle/>
        <a:p>
          <a:endParaRPr lang="es-MX"/>
        </a:p>
      </dgm:t>
    </dgm:pt>
    <dgm:pt modelId="{9BBE09DD-402E-4644-87DD-C4253D045819}" type="sibTrans" cxnId="{049E13B7-9984-4B00-A793-79ED0ABB59B1}">
      <dgm:prSet/>
      <dgm:spPr/>
      <dgm:t>
        <a:bodyPr/>
        <a:lstStyle/>
        <a:p>
          <a:endParaRPr lang="es-MX"/>
        </a:p>
      </dgm:t>
    </dgm:pt>
    <dgm:pt modelId="{FB727A65-2461-4322-8F1F-1EBED6491161}" type="pres">
      <dgm:prSet presAssocID="{945D7632-4FF2-4FAB-8813-75C9EC5C51EC}" presName="Name0" presStyleCnt="0">
        <dgm:presLayoutVars>
          <dgm:chMax val="7"/>
          <dgm:chPref val="7"/>
          <dgm:dir/>
        </dgm:presLayoutVars>
      </dgm:prSet>
      <dgm:spPr/>
    </dgm:pt>
    <dgm:pt modelId="{0036D2C6-B087-49FD-860B-28135421301A}" type="pres">
      <dgm:prSet presAssocID="{945D7632-4FF2-4FAB-8813-75C9EC5C51EC}" presName="Name1" presStyleCnt="0"/>
      <dgm:spPr/>
    </dgm:pt>
    <dgm:pt modelId="{C3B5E27D-A5F8-432C-9B97-9D07DEB46886}" type="pres">
      <dgm:prSet presAssocID="{945D7632-4FF2-4FAB-8813-75C9EC5C51EC}" presName="cycle" presStyleCnt="0"/>
      <dgm:spPr/>
    </dgm:pt>
    <dgm:pt modelId="{5DE26D8F-09DB-4D31-8857-C23F67DDF5E6}" type="pres">
      <dgm:prSet presAssocID="{945D7632-4FF2-4FAB-8813-75C9EC5C51EC}" presName="srcNode" presStyleLbl="node1" presStyleIdx="0" presStyleCnt="2"/>
      <dgm:spPr/>
    </dgm:pt>
    <dgm:pt modelId="{F17731F9-E5FA-4E26-AA3E-BF43FFA90B97}" type="pres">
      <dgm:prSet presAssocID="{945D7632-4FF2-4FAB-8813-75C9EC5C51EC}" presName="conn" presStyleLbl="parChTrans1D2" presStyleIdx="0" presStyleCnt="1"/>
      <dgm:spPr/>
    </dgm:pt>
    <dgm:pt modelId="{74AE5D31-1BFE-412A-A14E-72F6E4F3547E}" type="pres">
      <dgm:prSet presAssocID="{945D7632-4FF2-4FAB-8813-75C9EC5C51EC}" presName="extraNode" presStyleLbl="node1" presStyleIdx="0" presStyleCnt="2"/>
      <dgm:spPr/>
    </dgm:pt>
    <dgm:pt modelId="{BE485915-BE7F-4A87-B28A-81367987A647}" type="pres">
      <dgm:prSet presAssocID="{945D7632-4FF2-4FAB-8813-75C9EC5C51EC}" presName="dstNode" presStyleLbl="node1" presStyleIdx="0" presStyleCnt="2"/>
      <dgm:spPr/>
    </dgm:pt>
    <dgm:pt modelId="{2F6255F9-D8A6-4F4A-BE52-D4AF4401C87E}" type="pres">
      <dgm:prSet presAssocID="{53602B31-F528-4692-B25A-C4E64797DB93}" presName="text_1" presStyleLbl="node1" presStyleIdx="0" presStyleCnt="2">
        <dgm:presLayoutVars>
          <dgm:bulletEnabled val="1"/>
        </dgm:presLayoutVars>
      </dgm:prSet>
      <dgm:spPr/>
    </dgm:pt>
    <dgm:pt modelId="{9790094F-7E9A-4AC1-A4F3-FB56A17C72A7}" type="pres">
      <dgm:prSet presAssocID="{53602B31-F528-4692-B25A-C4E64797DB93}" presName="accent_1" presStyleCnt="0"/>
      <dgm:spPr/>
    </dgm:pt>
    <dgm:pt modelId="{06A85F40-4EA5-4833-BD70-90D044289472}" type="pres">
      <dgm:prSet presAssocID="{53602B31-F528-4692-B25A-C4E64797DB93}" presName="accentRepeatNode" presStyleLbl="solidFgAcc1" presStyleIdx="0" presStyleCnt="2"/>
      <dgm:spPr/>
    </dgm:pt>
    <dgm:pt modelId="{F3A6CE40-A411-4388-97FE-AEE5AA5EAB08}" type="pres">
      <dgm:prSet presAssocID="{744BADB9-9AC8-4216-B438-47F609F81B9B}" presName="text_2" presStyleLbl="node1" presStyleIdx="1" presStyleCnt="2">
        <dgm:presLayoutVars>
          <dgm:bulletEnabled val="1"/>
        </dgm:presLayoutVars>
      </dgm:prSet>
      <dgm:spPr/>
    </dgm:pt>
    <dgm:pt modelId="{12624EA6-CFA9-4B52-9E68-A371E2496EB0}" type="pres">
      <dgm:prSet presAssocID="{744BADB9-9AC8-4216-B438-47F609F81B9B}" presName="accent_2" presStyleCnt="0"/>
      <dgm:spPr/>
    </dgm:pt>
    <dgm:pt modelId="{9D50E952-401C-4541-823A-C1312DED8544}" type="pres">
      <dgm:prSet presAssocID="{744BADB9-9AC8-4216-B438-47F609F81B9B}" presName="accentRepeatNode" presStyleLbl="solidFgAcc1" presStyleIdx="1" presStyleCnt="2"/>
      <dgm:spPr/>
    </dgm:pt>
  </dgm:ptLst>
  <dgm:cxnLst>
    <dgm:cxn modelId="{9183BA86-B59D-4FDA-A124-E31F918200FD}" srcId="{945D7632-4FF2-4FAB-8813-75C9EC5C51EC}" destId="{53602B31-F528-4692-B25A-C4E64797DB93}" srcOrd="0" destOrd="0" parTransId="{8D823A24-518C-47E0-879A-EB2FED6F4B69}" sibTransId="{6BC5EF5D-DD85-46D0-AB7A-5D5E569D2CEB}"/>
    <dgm:cxn modelId="{7FAFB898-19A5-43F8-966E-EE4818959BD5}" type="presOf" srcId="{945D7632-4FF2-4FAB-8813-75C9EC5C51EC}" destId="{FB727A65-2461-4322-8F1F-1EBED6491161}" srcOrd="0" destOrd="0" presId="urn:microsoft.com/office/officeart/2008/layout/VerticalCurvedList"/>
    <dgm:cxn modelId="{049E13B7-9984-4B00-A793-79ED0ABB59B1}" srcId="{945D7632-4FF2-4FAB-8813-75C9EC5C51EC}" destId="{744BADB9-9AC8-4216-B438-47F609F81B9B}" srcOrd="1" destOrd="0" parTransId="{C3A520FF-344E-4596-803D-F89788715ABF}" sibTransId="{9BBE09DD-402E-4644-87DD-C4253D045819}"/>
    <dgm:cxn modelId="{2929B9BD-E935-4FEA-B8C8-BF68502CA09E}" type="presOf" srcId="{744BADB9-9AC8-4216-B438-47F609F81B9B}" destId="{F3A6CE40-A411-4388-97FE-AEE5AA5EAB08}" srcOrd="0" destOrd="0" presId="urn:microsoft.com/office/officeart/2008/layout/VerticalCurvedList"/>
    <dgm:cxn modelId="{96343CE8-9586-4E89-8A5C-3C2D55B78112}" type="presOf" srcId="{6BC5EF5D-DD85-46D0-AB7A-5D5E569D2CEB}" destId="{F17731F9-E5FA-4E26-AA3E-BF43FFA90B97}" srcOrd="0" destOrd="0" presId="urn:microsoft.com/office/officeart/2008/layout/VerticalCurvedList"/>
    <dgm:cxn modelId="{F938A0ED-90B9-4E54-A7E9-9B20215BA092}" type="presOf" srcId="{53602B31-F528-4692-B25A-C4E64797DB93}" destId="{2F6255F9-D8A6-4F4A-BE52-D4AF4401C87E}" srcOrd="0" destOrd="0" presId="urn:microsoft.com/office/officeart/2008/layout/VerticalCurvedList"/>
    <dgm:cxn modelId="{91A895FF-6562-4456-A1F0-E515BC6BDBCA}" type="presParOf" srcId="{FB727A65-2461-4322-8F1F-1EBED6491161}" destId="{0036D2C6-B087-49FD-860B-28135421301A}" srcOrd="0" destOrd="0" presId="urn:microsoft.com/office/officeart/2008/layout/VerticalCurvedList"/>
    <dgm:cxn modelId="{7660F0C3-054E-439E-99D5-6A2758764524}" type="presParOf" srcId="{0036D2C6-B087-49FD-860B-28135421301A}" destId="{C3B5E27D-A5F8-432C-9B97-9D07DEB46886}" srcOrd="0" destOrd="0" presId="urn:microsoft.com/office/officeart/2008/layout/VerticalCurvedList"/>
    <dgm:cxn modelId="{13793F20-85A1-4F6B-94D0-24DDE4A8222D}" type="presParOf" srcId="{C3B5E27D-A5F8-432C-9B97-9D07DEB46886}" destId="{5DE26D8F-09DB-4D31-8857-C23F67DDF5E6}" srcOrd="0" destOrd="0" presId="urn:microsoft.com/office/officeart/2008/layout/VerticalCurvedList"/>
    <dgm:cxn modelId="{58AA400C-71E1-4944-9847-995F43EA4260}" type="presParOf" srcId="{C3B5E27D-A5F8-432C-9B97-9D07DEB46886}" destId="{F17731F9-E5FA-4E26-AA3E-BF43FFA90B97}" srcOrd="1" destOrd="0" presId="urn:microsoft.com/office/officeart/2008/layout/VerticalCurvedList"/>
    <dgm:cxn modelId="{CC3EBC68-D84D-4A9D-BFCB-9734B17C38B4}" type="presParOf" srcId="{C3B5E27D-A5F8-432C-9B97-9D07DEB46886}" destId="{74AE5D31-1BFE-412A-A14E-72F6E4F3547E}" srcOrd="2" destOrd="0" presId="urn:microsoft.com/office/officeart/2008/layout/VerticalCurvedList"/>
    <dgm:cxn modelId="{2BF2E21E-ABB9-49F8-9DB8-87121A987A79}" type="presParOf" srcId="{C3B5E27D-A5F8-432C-9B97-9D07DEB46886}" destId="{BE485915-BE7F-4A87-B28A-81367987A647}" srcOrd="3" destOrd="0" presId="urn:microsoft.com/office/officeart/2008/layout/VerticalCurvedList"/>
    <dgm:cxn modelId="{D868B4DE-4BA4-42AA-8FF5-7FD50431C634}" type="presParOf" srcId="{0036D2C6-B087-49FD-860B-28135421301A}" destId="{2F6255F9-D8A6-4F4A-BE52-D4AF4401C87E}" srcOrd="1" destOrd="0" presId="urn:microsoft.com/office/officeart/2008/layout/VerticalCurvedList"/>
    <dgm:cxn modelId="{7BEE64EC-3AF3-4C38-B4AE-FD080ADCF903}" type="presParOf" srcId="{0036D2C6-B087-49FD-860B-28135421301A}" destId="{9790094F-7E9A-4AC1-A4F3-FB56A17C72A7}" srcOrd="2" destOrd="0" presId="urn:microsoft.com/office/officeart/2008/layout/VerticalCurvedList"/>
    <dgm:cxn modelId="{C1FEBEE8-9EBC-4E7E-962F-BCB3057CCA6B}" type="presParOf" srcId="{9790094F-7E9A-4AC1-A4F3-FB56A17C72A7}" destId="{06A85F40-4EA5-4833-BD70-90D044289472}" srcOrd="0" destOrd="0" presId="urn:microsoft.com/office/officeart/2008/layout/VerticalCurvedList"/>
    <dgm:cxn modelId="{192BDEA3-B63F-4E4A-8F7B-5A3D1707C16E}" type="presParOf" srcId="{0036D2C6-B087-49FD-860B-28135421301A}" destId="{F3A6CE40-A411-4388-97FE-AEE5AA5EAB08}" srcOrd="3" destOrd="0" presId="urn:microsoft.com/office/officeart/2008/layout/VerticalCurvedList"/>
    <dgm:cxn modelId="{7BEE28D0-8EF8-480A-8BB3-9E486F784B94}" type="presParOf" srcId="{0036D2C6-B087-49FD-860B-28135421301A}" destId="{12624EA6-CFA9-4B52-9E68-A371E2496EB0}" srcOrd="4" destOrd="0" presId="urn:microsoft.com/office/officeart/2008/layout/VerticalCurvedList"/>
    <dgm:cxn modelId="{A9C71DFF-7159-4D1E-AC89-E95DE35EE8A0}" type="presParOf" srcId="{12624EA6-CFA9-4B52-9E68-A371E2496EB0}" destId="{9D50E952-401C-4541-823A-C1312DED854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5D7632-4FF2-4FAB-8813-75C9EC5C51EC}" type="doc">
      <dgm:prSet loTypeId="urn:microsoft.com/office/officeart/2008/layout/VerticalCurvedList" loCatId="list" qsTypeId="urn:microsoft.com/office/officeart/2005/8/quickstyle/simple4" qsCatId="simple" csTypeId="urn:microsoft.com/office/officeart/2005/8/colors/colorful4" csCatId="colorful" phldr="1"/>
      <dgm:spPr/>
      <dgm:t>
        <a:bodyPr/>
        <a:lstStyle/>
        <a:p>
          <a:endParaRPr lang="es-MX"/>
        </a:p>
      </dgm:t>
    </dgm:pt>
    <dgm:pt modelId="{53602B31-F528-4692-B25A-C4E64797DB93}">
      <dgm:prSet phldrT="[Texto]" custT="1"/>
      <dgm:spPr/>
      <dgm:t>
        <a:bodyPr/>
        <a:lstStyle/>
        <a:p>
          <a:pPr>
            <a:buFont typeface="+mj-lt"/>
            <a:buAutoNum type="arabicPeriod"/>
          </a:pPr>
          <a:r>
            <a:rPr lang="es-MX" sz="2400" b="1" dirty="0"/>
            <a:t>Síntesis Concatenativa</a:t>
          </a:r>
          <a:endParaRPr lang="es-MX" sz="2400" dirty="0"/>
        </a:p>
      </dgm:t>
    </dgm:pt>
    <dgm:pt modelId="{8D823A24-518C-47E0-879A-EB2FED6F4B69}" type="parTrans" cxnId="{9183BA86-B59D-4FDA-A124-E31F918200FD}">
      <dgm:prSet/>
      <dgm:spPr/>
      <dgm:t>
        <a:bodyPr/>
        <a:lstStyle/>
        <a:p>
          <a:endParaRPr lang="es-MX" sz="1600"/>
        </a:p>
      </dgm:t>
    </dgm:pt>
    <dgm:pt modelId="{6BC5EF5D-DD85-46D0-AB7A-5D5E569D2CEB}" type="sibTrans" cxnId="{9183BA86-B59D-4FDA-A124-E31F918200FD}">
      <dgm:prSet/>
      <dgm:spPr/>
      <dgm:t>
        <a:bodyPr/>
        <a:lstStyle/>
        <a:p>
          <a:endParaRPr lang="es-MX" sz="1600"/>
        </a:p>
      </dgm:t>
    </dgm:pt>
    <dgm:pt modelId="{744BADB9-9AC8-4216-B438-47F609F81B9B}">
      <dgm:prSet phldrT="[Texto]" custT="1"/>
      <dgm:spPr/>
      <dgm:t>
        <a:bodyPr/>
        <a:lstStyle/>
        <a:p>
          <a:pPr>
            <a:buFont typeface="+mj-lt"/>
            <a:buAutoNum type="arabicPeriod"/>
          </a:pPr>
          <a:r>
            <a:rPr lang="es-MX" sz="2400" b="1" dirty="0"/>
            <a:t>Síntesis de formantes</a:t>
          </a:r>
          <a:endParaRPr lang="es-MX" sz="2400" dirty="0"/>
        </a:p>
      </dgm:t>
    </dgm:pt>
    <dgm:pt modelId="{C3A520FF-344E-4596-803D-F89788715ABF}" type="parTrans" cxnId="{049E13B7-9984-4B00-A793-79ED0ABB59B1}">
      <dgm:prSet/>
      <dgm:spPr/>
      <dgm:t>
        <a:bodyPr/>
        <a:lstStyle/>
        <a:p>
          <a:endParaRPr lang="es-MX" sz="1600"/>
        </a:p>
      </dgm:t>
    </dgm:pt>
    <dgm:pt modelId="{9BBE09DD-402E-4644-87DD-C4253D045819}" type="sibTrans" cxnId="{049E13B7-9984-4B00-A793-79ED0ABB59B1}">
      <dgm:prSet/>
      <dgm:spPr/>
      <dgm:t>
        <a:bodyPr/>
        <a:lstStyle/>
        <a:p>
          <a:endParaRPr lang="es-MX" sz="1600"/>
        </a:p>
      </dgm:t>
    </dgm:pt>
    <dgm:pt modelId="{FB727A65-2461-4322-8F1F-1EBED6491161}" type="pres">
      <dgm:prSet presAssocID="{945D7632-4FF2-4FAB-8813-75C9EC5C51EC}" presName="Name0" presStyleCnt="0">
        <dgm:presLayoutVars>
          <dgm:chMax val="7"/>
          <dgm:chPref val="7"/>
          <dgm:dir/>
        </dgm:presLayoutVars>
      </dgm:prSet>
      <dgm:spPr/>
    </dgm:pt>
    <dgm:pt modelId="{0036D2C6-B087-49FD-860B-28135421301A}" type="pres">
      <dgm:prSet presAssocID="{945D7632-4FF2-4FAB-8813-75C9EC5C51EC}" presName="Name1" presStyleCnt="0"/>
      <dgm:spPr/>
    </dgm:pt>
    <dgm:pt modelId="{C3B5E27D-A5F8-432C-9B97-9D07DEB46886}" type="pres">
      <dgm:prSet presAssocID="{945D7632-4FF2-4FAB-8813-75C9EC5C51EC}" presName="cycle" presStyleCnt="0"/>
      <dgm:spPr/>
    </dgm:pt>
    <dgm:pt modelId="{5DE26D8F-09DB-4D31-8857-C23F67DDF5E6}" type="pres">
      <dgm:prSet presAssocID="{945D7632-4FF2-4FAB-8813-75C9EC5C51EC}" presName="srcNode" presStyleLbl="node1" presStyleIdx="0" presStyleCnt="2"/>
      <dgm:spPr/>
    </dgm:pt>
    <dgm:pt modelId="{F17731F9-E5FA-4E26-AA3E-BF43FFA90B97}" type="pres">
      <dgm:prSet presAssocID="{945D7632-4FF2-4FAB-8813-75C9EC5C51EC}" presName="conn" presStyleLbl="parChTrans1D2" presStyleIdx="0" presStyleCnt="1"/>
      <dgm:spPr/>
    </dgm:pt>
    <dgm:pt modelId="{74AE5D31-1BFE-412A-A14E-72F6E4F3547E}" type="pres">
      <dgm:prSet presAssocID="{945D7632-4FF2-4FAB-8813-75C9EC5C51EC}" presName="extraNode" presStyleLbl="node1" presStyleIdx="0" presStyleCnt="2"/>
      <dgm:spPr/>
    </dgm:pt>
    <dgm:pt modelId="{BE485915-BE7F-4A87-B28A-81367987A647}" type="pres">
      <dgm:prSet presAssocID="{945D7632-4FF2-4FAB-8813-75C9EC5C51EC}" presName="dstNode" presStyleLbl="node1" presStyleIdx="0" presStyleCnt="2"/>
      <dgm:spPr/>
    </dgm:pt>
    <dgm:pt modelId="{2F6255F9-D8A6-4F4A-BE52-D4AF4401C87E}" type="pres">
      <dgm:prSet presAssocID="{53602B31-F528-4692-B25A-C4E64797DB93}" presName="text_1" presStyleLbl="node1" presStyleIdx="0" presStyleCnt="2">
        <dgm:presLayoutVars>
          <dgm:bulletEnabled val="1"/>
        </dgm:presLayoutVars>
      </dgm:prSet>
      <dgm:spPr/>
    </dgm:pt>
    <dgm:pt modelId="{9790094F-7E9A-4AC1-A4F3-FB56A17C72A7}" type="pres">
      <dgm:prSet presAssocID="{53602B31-F528-4692-B25A-C4E64797DB93}" presName="accent_1" presStyleCnt="0"/>
      <dgm:spPr/>
    </dgm:pt>
    <dgm:pt modelId="{06A85F40-4EA5-4833-BD70-90D044289472}" type="pres">
      <dgm:prSet presAssocID="{53602B31-F528-4692-B25A-C4E64797DB93}" presName="accentRepeatNode" presStyleLbl="solidFgAcc1" presStyleIdx="0" presStyleCnt="2"/>
      <dgm:spPr/>
    </dgm:pt>
    <dgm:pt modelId="{F3A6CE40-A411-4388-97FE-AEE5AA5EAB08}" type="pres">
      <dgm:prSet presAssocID="{744BADB9-9AC8-4216-B438-47F609F81B9B}" presName="text_2" presStyleLbl="node1" presStyleIdx="1" presStyleCnt="2">
        <dgm:presLayoutVars>
          <dgm:bulletEnabled val="1"/>
        </dgm:presLayoutVars>
      </dgm:prSet>
      <dgm:spPr/>
    </dgm:pt>
    <dgm:pt modelId="{12624EA6-CFA9-4B52-9E68-A371E2496EB0}" type="pres">
      <dgm:prSet presAssocID="{744BADB9-9AC8-4216-B438-47F609F81B9B}" presName="accent_2" presStyleCnt="0"/>
      <dgm:spPr/>
    </dgm:pt>
    <dgm:pt modelId="{9D50E952-401C-4541-823A-C1312DED8544}" type="pres">
      <dgm:prSet presAssocID="{744BADB9-9AC8-4216-B438-47F609F81B9B}" presName="accentRepeatNode" presStyleLbl="solidFgAcc1" presStyleIdx="1" presStyleCnt="2"/>
      <dgm:spPr/>
    </dgm:pt>
  </dgm:ptLst>
  <dgm:cxnLst>
    <dgm:cxn modelId="{9183BA86-B59D-4FDA-A124-E31F918200FD}" srcId="{945D7632-4FF2-4FAB-8813-75C9EC5C51EC}" destId="{53602B31-F528-4692-B25A-C4E64797DB93}" srcOrd="0" destOrd="0" parTransId="{8D823A24-518C-47E0-879A-EB2FED6F4B69}" sibTransId="{6BC5EF5D-DD85-46D0-AB7A-5D5E569D2CEB}"/>
    <dgm:cxn modelId="{7FAFB898-19A5-43F8-966E-EE4818959BD5}" type="presOf" srcId="{945D7632-4FF2-4FAB-8813-75C9EC5C51EC}" destId="{FB727A65-2461-4322-8F1F-1EBED6491161}" srcOrd="0" destOrd="0" presId="urn:microsoft.com/office/officeart/2008/layout/VerticalCurvedList"/>
    <dgm:cxn modelId="{049E13B7-9984-4B00-A793-79ED0ABB59B1}" srcId="{945D7632-4FF2-4FAB-8813-75C9EC5C51EC}" destId="{744BADB9-9AC8-4216-B438-47F609F81B9B}" srcOrd="1" destOrd="0" parTransId="{C3A520FF-344E-4596-803D-F89788715ABF}" sibTransId="{9BBE09DD-402E-4644-87DD-C4253D045819}"/>
    <dgm:cxn modelId="{2929B9BD-E935-4FEA-B8C8-BF68502CA09E}" type="presOf" srcId="{744BADB9-9AC8-4216-B438-47F609F81B9B}" destId="{F3A6CE40-A411-4388-97FE-AEE5AA5EAB08}" srcOrd="0" destOrd="0" presId="urn:microsoft.com/office/officeart/2008/layout/VerticalCurvedList"/>
    <dgm:cxn modelId="{96343CE8-9586-4E89-8A5C-3C2D55B78112}" type="presOf" srcId="{6BC5EF5D-DD85-46D0-AB7A-5D5E569D2CEB}" destId="{F17731F9-E5FA-4E26-AA3E-BF43FFA90B97}" srcOrd="0" destOrd="0" presId="urn:microsoft.com/office/officeart/2008/layout/VerticalCurvedList"/>
    <dgm:cxn modelId="{F938A0ED-90B9-4E54-A7E9-9B20215BA092}" type="presOf" srcId="{53602B31-F528-4692-B25A-C4E64797DB93}" destId="{2F6255F9-D8A6-4F4A-BE52-D4AF4401C87E}" srcOrd="0" destOrd="0" presId="urn:microsoft.com/office/officeart/2008/layout/VerticalCurvedList"/>
    <dgm:cxn modelId="{91A895FF-6562-4456-A1F0-E515BC6BDBCA}" type="presParOf" srcId="{FB727A65-2461-4322-8F1F-1EBED6491161}" destId="{0036D2C6-B087-49FD-860B-28135421301A}" srcOrd="0" destOrd="0" presId="urn:microsoft.com/office/officeart/2008/layout/VerticalCurvedList"/>
    <dgm:cxn modelId="{7660F0C3-054E-439E-99D5-6A2758764524}" type="presParOf" srcId="{0036D2C6-B087-49FD-860B-28135421301A}" destId="{C3B5E27D-A5F8-432C-9B97-9D07DEB46886}" srcOrd="0" destOrd="0" presId="urn:microsoft.com/office/officeart/2008/layout/VerticalCurvedList"/>
    <dgm:cxn modelId="{13793F20-85A1-4F6B-94D0-24DDE4A8222D}" type="presParOf" srcId="{C3B5E27D-A5F8-432C-9B97-9D07DEB46886}" destId="{5DE26D8F-09DB-4D31-8857-C23F67DDF5E6}" srcOrd="0" destOrd="0" presId="urn:microsoft.com/office/officeart/2008/layout/VerticalCurvedList"/>
    <dgm:cxn modelId="{58AA400C-71E1-4944-9847-995F43EA4260}" type="presParOf" srcId="{C3B5E27D-A5F8-432C-9B97-9D07DEB46886}" destId="{F17731F9-E5FA-4E26-AA3E-BF43FFA90B97}" srcOrd="1" destOrd="0" presId="urn:microsoft.com/office/officeart/2008/layout/VerticalCurvedList"/>
    <dgm:cxn modelId="{CC3EBC68-D84D-4A9D-BFCB-9734B17C38B4}" type="presParOf" srcId="{C3B5E27D-A5F8-432C-9B97-9D07DEB46886}" destId="{74AE5D31-1BFE-412A-A14E-72F6E4F3547E}" srcOrd="2" destOrd="0" presId="urn:microsoft.com/office/officeart/2008/layout/VerticalCurvedList"/>
    <dgm:cxn modelId="{2BF2E21E-ABB9-49F8-9DB8-87121A987A79}" type="presParOf" srcId="{C3B5E27D-A5F8-432C-9B97-9D07DEB46886}" destId="{BE485915-BE7F-4A87-B28A-81367987A647}" srcOrd="3" destOrd="0" presId="urn:microsoft.com/office/officeart/2008/layout/VerticalCurvedList"/>
    <dgm:cxn modelId="{D868B4DE-4BA4-42AA-8FF5-7FD50431C634}" type="presParOf" srcId="{0036D2C6-B087-49FD-860B-28135421301A}" destId="{2F6255F9-D8A6-4F4A-BE52-D4AF4401C87E}" srcOrd="1" destOrd="0" presId="urn:microsoft.com/office/officeart/2008/layout/VerticalCurvedList"/>
    <dgm:cxn modelId="{7BEE64EC-3AF3-4C38-B4AE-FD080ADCF903}" type="presParOf" srcId="{0036D2C6-B087-49FD-860B-28135421301A}" destId="{9790094F-7E9A-4AC1-A4F3-FB56A17C72A7}" srcOrd="2" destOrd="0" presId="urn:microsoft.com/office/officeart/2008/layout/VerticalCurvedList"/>
    <dgm:cxn modelId="{C1FEBEE8-9EBC-4E7E-962F-BCB3057CCA6B}" type="presParOf" srcId="{9790094F-7E9A-4AC1-A4F3-FB56A17C72A7}" destId="{06A85F40-4EA5-4833-BD70-90D044289472}" srcOrd="0" destOrd="0" presId="urn:microsoft.com/office/officeart/2008/layout/VerticalCurvedList"/>
    <dgm:cxn modelId="{192BDEA3-B63F-4E4A-8F7B-5A3D1707C16E}" type="presParOf" srcId="{0036D2C6-B087-49FD-860B-28135421301A}" destId="{F3A6CE40-A411-4388-97FE-AEE5AA5EAB08}" srcOrd="3" destOrd="0" presId="urn:microsoft.com/office/officeart/2008/layout/VerticalCurvedList"/>
    <dgm:cxn modelId="{7BEE28D0-8EF8-480A-8BB3-9E486F784B94}" type="presParOf" srcId="{0036D2C6-B087-49FD-860B-28135421301A}" destId="{12624EA6-CFA9-4B52-9E68-A371E2496EB0}" srcOrd="4" destOrd="0" presId="urn:microsoft.com/office/officeart/2008/layout/VerticalCurvedList"/>
    <dgm:cxn modelId="{A9C71DFF-7159-4D1E-AC89-E95DE35EE8A0}" type="presParOf" srcId="{12624EA6-CFA9-4B52-9E68-A371E2496EB0}" destId="{9D50E952-401C-4541-823A-C1312DED8544}"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50070-9FBC-4104-B6D0-1E3904113320}">
      <dsp:nvSpPr>
        <dsp:cNvPr id="0" name=""/>
        <dsp:cNvSpPr/>
      </dsp:nvSpPr>
      <dsp:spPr>
        <a:xfrm>
          <a:off x="0" y="1964"/>
          <a:ext cx="923959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AADA8-160F-4677-AACF-0C461B18EA68}">
      <dsp:nvSpPr>
        <dsp:cNvPr id="0" name=""/>
        <dsp:cNvSpPr/>
      </dsp:nvSpPr>
      <dsp:spPr>
        <a:xfrm>
          <a:off x="0" y="1964"/>
          <a:ext cx="1847918" cy="4018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MX" sz="2700" b="1" kern="1200" dirty="0">
              <a:latin typeface="Times New Roman" panose="02020603050405020304" pitchFamily="18" charset="0"/>
              <a:cs typeface="Times New Roman" panose="02020603050405020304" pitchFamily="18" charset="0"/>
            </a:rPr>
            <a:t>1.3.2 Objetivos Específicos</a:t>
          </a:r>
          <a:endParaRPr lang="es-MX" sz="2700" kern="1200" dirty="0">
            <a:latin typeface="Times New Roman" panose="02020603050405020304" pitchFamily="18" charset="0"/>
            <a:cs typeface="Times New Roman" panose="02020603050405020304" pitchFamily="18" charset="0"/>
          </a:endParaRPr>
        </a:p>
      </dsp:txBody>
      <dsp:txXfrm>
        <a:off x="0" y="1964"/>
        <a:ext cx="1847918" cy="4018796"/>
      </dsp:txXfrm>
    </dsp:sp>
    <dsp:sp modelId="{064B39A4-6802-4628-AFA6-5B296993C3AA}">
      <dsp:nvSpPr>
        <dsp:cNvPr id="0" name=""/>
        <dsp:cNvSpPr/>
      </dsp:nvSpPr>
      <dsp:spPr>
        <a:xfrm>
          <a:off x="1986512" y="22347"/>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MX" sz="1800" kern="1200" dirty="0">
              <a:latin typeface="Times New Roman" panose="02020603050405020304" pitchFamily="18" charset="0"/>
              <a:cs typeface="Times New Roman" panose="02020603050405020304" pitchFamily="18" charset="0"/>
            </a:rPr>
            <a:t>Investigar los antecedentes de los asistentes basados en PLN</a:t>
          </a:r>
        </a:p>
      </dsp:txBody>
      <dsp:txXfrm>
        <a:off x="1986512" y="22347"/>
        <a:ext cx="7253080" cy="407668"/>
      </dsp:txXfrm>
    </dsp:sp>
    <dsp:sp modelId="{5E2642E3-1EA8-4F79-B4DF-A14549A8B0B2}">
      <dsp:nvSpPr>
        <dsp:cNvPr id="0" name=""/>
        <dsp:cNvSpPr/>
      </dsp:nvSpPr>
      <dsp:spPr>
        <a:xfrm>
          <a:off x="1847918" y="430016"/>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0C1F71-76E9-4C55-B37D-8C4FCBB1E3C2}">
      <dsp:nvSpPr>
        <dsp:cNvPr id="0" name=""/>
        <dsp:cNvSpPr/>
      </dsp:nvSpPr>
      <dsp:spPr>
        <a:xfrm>
          <a:off x="1986512" y="450399"/>
          <a:ext cx="7253080" cy="55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Investigar los motores de conversión de texto a voz y los requerimientos de cómputo que necesitan.</a:t>
          </a:r>
        </a:p>
      </dsp:txBody>
      <dsp:txXfrm>
        <a:off x="1986512" y="450399"/>
        <a:ext cx="7253080" cy="552790"/>
      </dsp:txXfrm>
    </dsp:sp>
    <dsp:sp modelId="{AA708223-0CC1-4E73-8D87-51CC87D0CC90}">
      <dsp:nvSpPr>
        <dsp:cNvPr id="0" name=""/>
        <dsp:cNvSpPr/>
      </dsp:nvSpPr>
      <dsp:spPr>
        <a:xfrm>
          <a:off x="1847918" y="1003189"/>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24108A-4239-4630-AD09-0BE6745A2923}">
      <dsp:nvSpPr>
        <dsp:cNvPr id="0" name=""/>
        <dsp:cNvSpPr/>
      </dsp:nvSpPr>
      <dsp:spPr>
        <a:xfrm>
          <a:off x="1986512" y="1023573"/>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Diseñar la estructura del lógica y gráfica del sistema.</a:t>
          </a:r>
        </a:p>
      </dsp:txBody>
      <dsp:txXfrm>
        <a:off x="1986512" y="1023573"/>
        <a:ext cx="7253080" cy="407668"/>
      </dsp:txXfrm>
    </dsp:sp>
    <dsp:sp modelId="{6A15CC8F-41D7-48EC-8553-0EE51F41365A}">
      <dsp:nvSpPr>
        <dsp:cNvPr id="0" name=""/>
        <dsp:cNvSpPr/>
      </dsp:nvSpPr>
      <dsp:spPr>
        <a:xfrm>
          <a:off x="1847918" y="1431241"/>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6AAECB-8032-49F7-93F1-70615C23F4C8}">
      <dsp:nvSpPr>
        <dsp:cNvPr id="0" name=""/>
        <dsp:cNvSpPr/>
      </dsp:nvSpPr>
      <dsp:spPr>
        <a:xfrm>
          <a:off x="1986512" y="1451625"/>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Definir un formato de documentación local.</a:t>
          </a:r>
        </a:p>
      </dsp:txBody>
      <dsp:txXfrm>
        <a:off x="1986512" y="1451625"/>
        <a:ext cx="7253080" cy="407668"/>
      </dsp:txXfrm>
    </dsp:sp>
    <dsp:sp modelId="{DFA75072-835E-4410-AF1C-7BC413612E70}">
      <dsp:nvSpPr>
        <dsp:cNvPr id="0" name=""/>
        <dsp:cNvSpPr/>
      </dsp:nvSpPr>
      <dsp:spPr>
        <a:xfrm>
          <a:off x="1847918" y="1859293"/>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E2A8F1-53AF-4B8A-87EB-065534EABC00}">
      <dsp:nvSpPr>
        <dsp:cNvPr id="0" name=""/>
        <dsp:cNvSpPr/>
      </dsp:nvSpPr>
      <dsp:spPr>
        <a:xfrm>
          <a:off x="1986512" y="1879676"/>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Implementar un motor de conversión de voz a texto.</a:t>
          </a:r>
        </a:p>
      </dsp:txBody>
      <dsp:txXfrm>
        <a:off x="1986512" y="1879676"/>
        <a:ext cx="7253080" cy="407668"/>
      </dsp:txXfrm>
    </dsp:sp>
    <dsp:sp modelId="{262A317F-93F9-4483-8BBD-86E8D01043FB}">
      <dsp:nvSpPr>
        <dsp:cNvPr id="0" name=""/>
        <dsp:cNvSpPr/>
      </dsp:nvSpPr>
      <dsp:spPr>
        <a:xfrm>
          <a:off x="1847918" y="2287345"/>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A9423E-2F28-4821-9C69-BA6E212D4E22}">
      <dsp:nvSpPr>
        <dsp:cNvPr id="0" name=""/>
        <dsp:cNvSpPr/>
      </dsp:nvSpPr>
      <dsp:spPr>
        <a:xfrm>
          <a:off x="1986512" y="2307728"/>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Implementar un sistema de identificación de palabras clave.</a:t>
          </a:r>
        </a:p>
      </dsp:txBody>
      <dsp:txXfrm>
        <a:off x="1986512" y="2307728"/>
        <a:ext cx="7253080" cy="407668"/>
      </dsp:txXfrm>
    </dsp:sp>
    <dsp:sp modelId="{F7C3050A-CCBF-4652-AC0D-FAB70F82BE25}">
      <dsp:nvSpPr>
        <dsp:cNvPr id="0" name=""/>
        <dsp:cNvSpPr/>
      </dsp:nvSpPr>
      <dsp:spPr>
        <a:xfrm>
          <a:off x="1847918" y="2715397"/>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EED96D-3EFD-434D-A446-6A439A9AF5D8}">
      <dsp:nvSpPr>
        <dsp:cNvPr id="0" name=""/>
        <dsp:cNvSpPr/>
      </dsp:nvSpPr>
      <dsp:spPr>
        <a:xfrm>
          <a:off x="1986512" y="2735780"/>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Crear una modulo dedicado a la búsqueda de información a través de la web.</a:t>
          </a:r>
        </a:p>
      </dsp:txBody>
      <dsp:txXfrm>
        <a:off x="1986512" y="2735780"/>
        <a:ext cx="7253080" cy="407668"/>
      </dsp:txXfrm>
    </dsp:sp>
    <dsp:sp modelId="{74DF513C-7308-4A98-85F4-2F9D76B32692}">
      <dsp:nvSpPr>
        <dsp:cNvPr id="0" name=""/>
        <dsp:cNvSpPr/>
      </dsp:nvSpPr>
      <dsp:spPr>
        <a:xfrm>
          <a:off x="1847918" y="3143449"/>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B15DEE-B64C-4F78-8682-F7C2667A0012}">
      <dsp:nvSpPr>
        <dsp:cNvPr id="0" name=""/>
        <dsp:cNvSpPr/>
      </dsp:nvSpPr>
      <dsp:spPr>
        <a:xfrm>
          <a:off x="1986512" y="3163832"/>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Evaluar la funcionabilidad del asistente.</a:t>
          </a:r>
        </a:p>
      </dsp:txBody>
      <dsp:txXfrm>
        <a:off x="1986512" y="3163832"/>
        <a:ext cx="7253080" cy="407668"/>
      </dsp:txXfrm>
    </dsp:sp>
    <dsp:sp modelId="{13686752-B865-4C86-AED8-4F4F5A857795}">
      <dsp:nvSpPr>
        <dsp:cNvPr id="0" name=""/>
        <dsp:cNvSpPr/>
      </dsp:nvSpPr>
      <dsp:spPr>
        <a:xfrm>
          <a:off x="1847918" y="3571501"/>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B81A2E-CBD0-4936-8500-1429360A2DFA}">
      <dsp:nvSpPr>
        <dsp:cNvPr id="0" name=""/>
        <dsp:cNvSpPr/>
      </dsp:nvSpPr>
      <dsp:spPr>
        <a:xfrm>
          <a:off x="1986512" y="3591884"/>
          <a:ext cx="7253080" cy="40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Symbol" panose="05050102010706020507" pitchFamily="18" charset="2"/>
            <a:buNone/>
          </a:pPr>
          <a:r>
            <a:rPr lang="es-MX" sz="1800" kern="1200" dirty="0">
              <a:latin typeface="Times New Roman" panose="02020603050405020304" pitchFamily="18" charset="0"/>
              <a:cs typeface="Times New Roman" panose="02020603050405020304" pitchFamily="18" charset="0"/>
            </a:rPr>
            <a:t>Documentar el desarrollo del proyecto.</a:t>
          </a:r>
        </a:p>
      </dsp:txBody>
      <dsp:txXfrm>
        <a:off x="1986512" y="3591884"/>
        <a:ext cx="7253080" cy="407668"/>
      </dsp:txXfrm>
    </dsp:sp>
    <dsp:sp modelId="{5D138A71-E139-4230-9BB4-5FCD0DD8A9D0}">
      <dsp:nvSpPr>
        <dsp:cNvPr id="0" name=""/>
        <dsp:cNvSpPr/>
      </dsp:nvSpPr>
      <dsp:spPr>
        <a:xfrm>
          <a:off x="1847918" y="3999552"/>
          <a:ext cx="7391674"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31F9-E5FA-4E26-AA3E-BF43FFA90B97}">
      <dsp:nvSpPr>
        <dsp:cNvPr id="0" name=""/>
        <dsp:cNvSpPr/>
      </dsp:nvSpPr>
      <dsp:spPr>
        <a:xfrm>
          <a:off x="-2722555" y="-422356"/>
          <a:ext cx="3268876" cy="3268876"/>
        </a:xfrm>
        <a:prstGeom prst="blockArc">
          <a:avLst>
            <a:gd name="adj1" fmla="val 18900000"/>
            <a:gd name="adj2" fmla="val 2700000"/>
            <a:gd name="adj3" fmla="val 661"/>
          </a:avLst>
        </a:pr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6255F9-D8A6-4F4A-BE52-D4AF4401C87E}">
      <dsp:nvSpPr>
        <dsp:cNvPr id="0" name=""/>
        <dsp:cNvSpPr/>
      </dsp:nvSpPr>
      <dsp:spPr>
        <a:xfrm>
          <a:off x="445621" y="346316"/>
          <a:ext cx="4475166" cy="692535"/>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700" tIns="50800" rIns="50800" bIns="50800" numCol="1" spcCol="1270" anchor="ctr" anchorCtr="0">
          <a:noAutofit/>
        </a:bodyPr>
        <a:lstStyle/>
        <a:p>
          <a:pPr marL="0" lvl="0" indent="0" algn="l" defTabSz="889000">
            <a:lnSpc>
              <a:spcPct val="90000"/>
            </a:lnSpc>
            <a:spcBef>
              <a:spcPct val="0"/>
            </a:spcBef>
            <a:spcAft>
              <a:spcPct val="35000"/>
            </a:spcAft>
            <a:buFont typeface="+mj-lt"/>
            <a:buNone/>
          </a:pPr>
          <a:r>
            <a:rPr lang="es-MX" sz="2000" b="1" kern="1200" dirty="0"/>
            <a:t>Reconocimiento Automático del Locutor (RAL)</a:t>
          </a:r>
          <a:endParaRPr lang="es-MX" sz="2000" kern="1200" dirty="0"/>
        </a:p>
      </dsp:txBody>
      <dsp:txXfrm>
        <a:off x="445621" y="346316"/>
        <a:ext cx="4475166" cy="692535"/>
      </dsp:txXfrm>
    </dsp:sp>
    <dsp:sp modelId="{06A85F40-4EA5-4833-BD70-90D044289472}">
      <dsp:nvSpPr>
        <dsp:cNvPr id="0" name=""/>
        <dsp:cNvSpPr/>
      </dsp:nvSpPr>
      <dsp:spPr>
        <a:xfrm>
          <a:off x="12787" y="259749"/>
          <a:ext cx="865668" cy="86566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3A6CE40-A411-4388-97FE-AEE5AA5EAB08}">
      <dsp:nvSpPr>
        <dsp:cNvPr id="0" name=""/>
        <dsp:cNvSpPr/>
      </dsp:nvSpPr>
      <dsp:spPr>
        <a:xfrm>
          <a:off x="445621" y="1385312"/>
          <a:ext cx="4475166" cy="692535"/>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700" tIns="50800" rIns="50800" bIns="50800" numCol="1" spcCol="1270" anchor="ctr" anchorCtr="0">
          <a:noAutofit/>
        </a:bodyPr>
        <a:lstStyle/>
        <a:p>
          <a:pPr marL="0" lvl="0" indent="0" algn="l" defTabSz="889000">
            <a:lnSpc>
              <a:spcPct val="90000"/>
            </a:lnSpc>
            <a:spcBef>
              <a:spcPct val="0"/>
            </a:spcBef>
            <a:spcAft>
              <a:spcPct val="35000"/>
            </a:spcAft>
            <a:buFont typeface="+mj-lt"/>
            <a:buNone/>
          </a:pPr>
          <a:r>
            <a:rPr lang="es-MX" sz="2000" b="1" kern="1200" dirty="0"/>
            <a:t>Reconocimiento Automático del Habla (RAH)</a:t>
          </a:r>
          <a:endParaRPr lang="es-MX" sz="2000" kern="1200" dirty="0"/>
        </a:p>
      </dsp:txBody>
      <dsp:txXfrm>
        <a:off x="445621" y="1385312"/>
        <a:ext cx="4475166" cy="692535"/>
      </dsp:txXfrm>
    </dsp:sp>
    <dsp:sp modelId="{9D50E952-401C-4541-823A-C1312DED8544}">
      <dsp:nvSpPr>
        <dsp:cNvPr id="0" name=""/>
        <dsp:cNvSpPr/>
      </dsp:nvSpPr>
      <dsp:spPr>
        <a:xfrm>
          <a:off x="12787" y="1298745"/>
          <a:ext cx="865668" cy="86566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731F9-E5FA-4E26-AA3E-BF43FFA90B97}">
      <dsp:nvSpPr>
        <dsp:cNvPr id="0" name=""/>
        <dsp:cNvSpPr/>
      </dsp:nvSpPr>
      <dsp:spPr>
        <a:xfrm>
          <a:off x="-2722555" y="-422356"/>
          <a:ext cx="3268876" cy="3268876"/>
        </a:xfrm>
        <a:prstGeom prst="blockArc">
          <a:avLst>
            <a:gd name="adj1" fmla="val 18900000"/>
            <a:gd name="adj2" fmla="val 2700000"/>
            <a:gd name="adj3" fmla="val 661"/>
          </a:avLst>
        </a:prstGeom>
        <a:noFill/>
        <a:ln w="127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F6255F9-D8A6-4F4A-BE52-D4AF4401C87E}">
      <dsp:nvSpPr>
        <dsp:cNvPr id="0" name=""/>
        <dsp:cNvSpPr/>
      </dsp:nvSpPr>
      <dsp:spPr>
        <a:xfrm>
          <a:off x="445621" y="346316"/>
          <a:ext cx="4475166" cy="692535"/>
        </a:xfrm>
        <a:prstGeom prst="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700"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s-MX" sz="2400" b="1" kern="1200" dirty="0"/>
            <a:t>Síntesis Concatenativa</a:t>
          </a:r>
          <a:endParaRPr lang="es-MX" sz="2400" kern="1200" dirty="0"/>
        </a:p>
      </dsp:txBody>
      <dsp:txXfrm>
        <a:off x="445621" y="346316"/>
        <a:ext cx="4475166" cy="692535"/>
      </dsp:txXfrm>
    </dsp:sp>
    <dsp:sp modelId="{06A85F40-4EA5-4833-BD70-90D044289472}">
      <dsp:nvSpPr>
        <dsp:cNvPr id="0" name=""/>
        <dsp:cNvSpPr/>
      </dsp:nvSpPr>
      <dsp:spPr>
        <a:xfrm>
          <a:off x="12787" y="259749"/>
          <a:ext cx="865668" cy="865668"/>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3A6CE40-A411-4388-97FE-AEE5AA5EAB08}">
      <dsp:nvSpPr>
        <dsp:cNvPr id="0" name=""/>
        <dsp:cNvSpPr/>
      </dsp:nvSpPr>
      <dsp:spPr>
        <a:xfrm>
          <a:off x="445621" y="1385312"/>
          <a:ext cx="4475166" cy="692535"/>
        </a:xfrm>
        <a:prstGeom prst="rect">
          <a:avLst/>
        </a:prstGeom>
        <a:gradFill rotWithShape="0">
          <a:gsLst>
            <a:gs pos="0">
              <a:schemeClr val="accent4">
                <a:hueOff val="-1528355"/>
                <a:satOff val="-10245"/>
                <a:lumOff val="-10589"/>
                <a:alphaOff val="0"/>
                <a:shade val="85000"/>
                <a:satMod val="130000"/>
              </a:schemeClr>
            </a:gs>
            <a:gs pos="34000">
              <a:schemeClr val="accent4">
                <a:hueOff val="-1528355"/>
                <a:satOff val="-10245"/>
                <a:lumOff val="-10589"/>
                <a:alphaOff val="0"/>
                <a:shade val="87000"/>
                <a:satMod val="125000"/>
              </a:schemeClr>
            </a:gs>
            <a:gs pos="70000">
              <a:schemeClr val="accent4">
                <a:hueOff val="-1528355"/>
                <a:satOff val="-10245"/>
                <a:lumOff val="-10589"/>
                <a:alphaOff val="0"/>
                <a:tint val="100000"/>
                <a:shade val="90000"/>
                <a:satMod val="130000"/>
              </a:schemeClr>
            </a:gs>
            <a:gs pos="100000">
              <a:schemeClr val="accent4">
                <a:hueOff val="-1528355"/>
                <a:satOff val="-10245"/>
                <a:lumOff val="-1058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700" tIns="60960" rIns="60960" bIns="60960" numCol="1" spcCol="1270" anchor="ctr" anchorCtr="0">
          <a:noAutofit/>
        </a:bodyPr>
        <a:lstStyle/>
        <a:p>
          <a:pPr marL="0" lvl="0" indent="0" algn="l" defTabSz="1066800">
            <a:lnSpc>
              <a:spcPct val="90000"/>
            </a:lnSpc>
            <a:spcBef>
              <a:spcPct val="0"/>
            </a:spcBef>
            <a:spcAft>
              <a:spcPct val="35000"/>
            </a:spcAft>
            <a:buFont typeface="+mj-lt"/>
            <a:buNone/>
          </a:pPr>
          <a:r>
            <a:rPr lang="es-MX" sz="2400" b="1" kern="1200" dirty="0"/>
            <a:t>Síntesis de formantes</a:t>
          </a:r>
          <a:endParaRPr lang="es-MX" sz="2400" kern="1200" dirty="0"/>
        </a:p>
      </dsp:txBody>
      <dsp:txXfrm>
        <a:off x="445621" y="1385312"/>
        <a:ext cx="4475166" cy="692535"/>
      </dsp:txXfrm>
    </dsp:sp>
    <dsp:sp modelId="{9D50E952-401C-4541-823A-C1312DED8544}">
      <dsp:nvSpPr>
        <dsp:cNvPr id="0" name=""/>
        <dsp:cNvSpPr/>
      </dsp:nvSpPr>
      <dsp:spPr>
        <a:xfrm>
          <a:off x="12787" y="1298745"/>
          <a:ext cx="865668" cy="865668"/>
        </a:xfrm>
        <a:prstGeom prst="ellipse">
          <a:avLst/>
        </a:prstGeom>
        <a:solidFill>
          <a:schemeClr val="lt1">
            <a:hueOff val="0"/>
            <a:satOff val="0"/>
            <a:lumOff val="0"/>
            <a:alphaOff val="0"/>
          </a:schemeClr>
        </a:solidFill>
        <a:ln w="12700" cap="flat" cmpd="sng" algn="ctr">
          <a:solidFill>
            <a:schemeClr val="accent4">
              <a:hueOff val="-1528355"/>
              <a:satOff val="-10245"/>
              <a:lumOff val="-10589"/>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E6AC9-E426-4A63-A91C-05AF9FD1C7DD}" type="datetimeFigureOut">
              <a:rPr lang="es-MX" smtClean="0"/>
              <a:t>22/06/2022</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00B92-04E1-440E-81D2-8104E1695109}" type="slidenum">
              <a:rPr lang="es-MX" smtClean="0"/>
              <a:t>‹Nº›</a:t>
            </a:fld>
            <a:endParaRPr lang="es-MX" dirty="0"/>
          </a:p>
        </p:txBody>
      </p:sp>
    </p:spTree>
    <p:extLst>
      <p:ext uri="{BB962C8B-B14F-4D97-AF65-F5344CB8AC3E}">
        <p14:creationId xmlns:p14="http://schemas.microsoft.com/office/powerpoint/2010/main" val="403160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067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86900B92-04E1-440E-81D2-8104E1695109}" type="slidenum">
              <a:rPr lang="es-MX" smtClean="0"/>
              <a:t>2</a:t>
            </a:fld>
            <a:endParaRPr lang="es-MX" dirty="0"/>
          </a:p>
        </p:txBody>
      </p:sp>
    </p:spTree>
    <p:extLst>
      <p:ext uri="{BB962C8B-B14F-4D97-AF65-F5344CB8AC3E}">
        <p14:creationId xmlns:p14="http://schemas.microsoft.com/office/powerpoint/2010/main" val="287669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86900B92-04E1-440E-81D2-8104E1695109}" type="slidenum">
              <a:rPr lang="es-MX" smtClean="0"/>
              <a:t>3</a:t>
            </a:fld>
            <a:endParaRPr lang="es-MX" dirty="0"/>
          </a:p>
        </p:txBody>
      </p:sp>
    </p:spTree>
    <p:extLst>
      <p:ext uri="{BB962C8B-B14F-4D97-AF65-F5344CB8AC3E}">
        <p14:creationId xmlns:p14="http://schemas.microsoft.com/office/powerpoint/2010/main" val="190443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86900B92-04E1-440E-81D2-8104E1695109}" type="slidenum">
              <a:rPr lang="es-MX" smtClean="0"/>
              <a:t>5</a:t>
            </a:fld>
            <a:endParaRPr lang="es-MX" dirty="0"/>
          </a:p>
        </p:txBody>
      </p:sp>
    </p:spTree>
    <p:extLst>
      <p:ext uri="{BB962C8B-B14F-4D97-AF65-F5344CB8AC3E}">
        <p14:creationId xmlns:p14="http://schemas.microsoft.com/office/powerpoint/2010/main" val="143288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86900B92-04E1-440E-81D2-8104E1695109}" type="slidenum">
              <a:rPr lang="es-MX" smtClean="0"/>
              <a:t>10</a:t>
            </a:fld>
            <a:endParaRPr lang="es-MX" dirty="0"/>
          </a:p>
        </p:txBody>
      </p:sp>
    </p:spTree>
    <p:extLst>
      <p:ext uri="{BB962C8B-B14F-4D97-AF65-F5344CB8AC3E}">
        <p14:creationId xmlns:p14="http://schemas.microsoft.com/office/powerpoint/2010/main" val="4101087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0FA28D90-70CF-4B6E-B5A0-BEC7B62A644A}" type="slidenum">
              <a:rPr lang="es-MX" smtClean="0"/>
              <a:t>‹Nº›</a:t>
            </a:fld>
            <a:endParaRPr lang="es-MX"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91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157524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4130442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3069402" y="1630933"/>
            <a:ext cx="6053200" cy="3596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2502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1726811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0FA28D90-70CF-4B6E-B5A0-BEC7B62A644A}" type="slidenum">
              <a:rPr lang="es-MX" smtClean="0"/>
              <a:t>‹Nº›</a:t>
            </a:fld>
            <a:endParaRPr lang="es-MX"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247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226797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69508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89404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s-MX"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dirty="0"/>
          </a:p>
        </p:txBody>
      </p:sp>
      <p:sp>
        <p:nvSpPr>
          <p:cNvPr id="9" name="Slide Number Placeholder 8"/>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159034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s-MX"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FA28D90-70CF-4B6E-B5A0-BEC7B62A644A}" type="slidenum">
              <a:rPr lang="es-MX" smtClean="0"/>
              <a:t>‹Nº›</a:t>
            </a:fld>
            <a:endParaRPr lang="es-MX" dirty="0"/>
          </a:p>
        </p:txBody>
      </p:sp>
    </p:spTree>
    <p:extLst>
      <p:ext uri="{BB962C8B-B14F-4D97-AF65-F5344CB8AC3E}">
        <p14:creationId xmlns:p14="http://schemas.microsoft.com/office/powerpoint/2010/main" val="326422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0FA28D90-70CF-4B6E-B5A0-BEC7B62A644A}" type="slidenum">
              <a:rPr lang="es-MX" smtClean="0"/>
              <a:t>‹Nº›</a:t>
            </a:fld>
            <a:endParaRPr lang="es-MX" dirty="0"/>
          </a:p>
        </p:txBody>
      </p:sp>
    </p:spTree>
    <p:extLst>
      <p:ext uri="{BB962C8B-B14F-4D97-AF65-F5344CB8AC3E}">
        <p14:creationId xmlns:p14="http://schemas.microsoft.com/office/powerpoint/2010/main" val="106265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s-MX"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FA28D90-70CF-4B6E-B5A0-BEC7B62A644A}" type="slidenum">
              <a:rPr lang="es-MX" smtClean="0"/>
              <a:t>‹Nº›</a:t>
            </a:fld>
            <a:endParaRPr lang="es-MX"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3713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1429220" y="4047384"/>
            <a:ext cx="9333560" cy="2383039"/>
          </a:xfrm>
          <a:prstGeom prst="rect">
            <a:avLst/>
          </a:prstGeom>
        </p:spPr>
        <p:txBody>
          <a:bodyPr spcFirstLastPara="1" vert="horz" wrap="square" lIns="0" tIns="0" rIns="0" bIns="0" rtlCol="0" anchor="ctr" anchorCtr="0">
            <a:noAutofit/>
          </a:bodyPr>
          <a:lstStyle/>
          <a:p>
            <a:br>
              <a:rPr lang="es-MX" sz="20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Asignatura:</a:t>
            </a:r>
            <a:br>
              <a:rPr lang="es-MX" sz="18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Taller de investigación II</a:t>
            </a:r>
            <a:br>
              <a:rPr lang="es-MX" sz="1800" dirty="0">
                <a:solidFill>
                  <a:schemeClr val="tx1"/>
                </a:solidFill>
                <a:latin typeface="Times New Roman" panose="02020603050405020304" pitchFamily="18" charset="0"/>
                <a:cs typeface="Times New Roman" panose="02020603050405020304" pitchFamily="18" charset="0"/>
              </a:rPr>
            </a:br>
            <a:br>
              <a:rPr lang="es-MX" sz="18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Grupo:</a:t>
            </a:r>
            <a:br>
              <a:rPr lang="es-MX" sz="18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IC-0801</a:t>
            </a:r>
            <a:br>
              <a:rPr lang="es-MX" sz="1800" dirty="0">
                <a:solidFill>
                  <a:schemeClr val="tx1"/>
                </a:solidFill>
                <a:latin typeface="Times New Roman" panose="02020603050405020304" pitchFamily="18" charset="0"/>
                <a:cs typeface="Times New Roman" panose="02020603050405020304" pitchFamily="18" charset="0"/>
              </a:rPr>
            </a:br>
            <a:br>
              <a:rPr lang="es-MX" sz="18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Asesor Metodológico:</a:t>
            </a:r>
            <a:br>
              <a:rPr lang="es-MX" sz="1800" dirty="0">
                <a:solidFill>
                  <a:schemeClr val="tx1"/>
                </a:solidFill>
                <a:latin typeface="Times New Roman" panose="02020603050405020304" pitchFamily="18" charset="0"/>
                <a:cs typeface="Times New Roman" panose="02020603050405020304" pitchFamily="18" charset="0"/>
              </a:rPr>
            </a:br>
            <a:r>
              <a:rPr lang="es-MX" sz="1800" dirty="0">
                <a:solidFill>
                  <a:schemeClr val="tx1"/>
                </a:solidFill>
                <a:latin typeface="Times New Roman" panose="02020603050405020304" pitchFamily="18" charset="0"/>
                <a:cs typeface="Times New Roman" panose="02020603050405020304" pitchFamily="18" charset="0"/>
              </a:rPr>
              <a:t>M. en T.C. Erika López González</a:t>
            </a:r>
            <a:br>
              <a:rPr lang="es-MX" sz="1800" dirty="0">
                <a:solidFill>
                  <a:schemeClr val="tx1"/>
                </a:solidFill>
                <a:latin typeface="GM Global Sans SemiBold"/>
              </a:rPr>
            </a:br>
            <a:endParaRPr sz="1800" dirty="0">
              <a:solidFill>
                <a:schemeClr val="tx1"/>
              </a:solidFill>
              <a:latin typeface="GM Global Sans SemiBold"/>
            </a:endParaRPr>
          </a:p>
        </p:txBody>
      </p:sp>
      <p:pic>
        <p:nvPicPr>
          <p:cNvPr id="8" name="Imagen 7" descr="C:\Users\Zexal_000\Pictures\tesjo.jpg">
            <a:extLst>
              <a:ext uri="{FF2B5EF4-FFF2-40B4-BE49-F238E27FC236}">
                <a16:creationId xmlns:a16="http://schemas.microsoft.com/office/drawing/2014/main" id="{E256BCC4-2A22-4566-A9DB-A97DAE9B16A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4266" y="140293"/>
            <a:ext cx="1434786" cy="1472247"/>
          </a:xfrm>
          <a:prstGeom prst="rect">
            <a:avLst/>
          </a:prstGeom>
          <a:noFill/>
          <a:ln>
            <a:noFill/>
          </a:ln>
          <a:effectLst>
            <a:outerShdw blurRad="63500" sx="102000" sy="102000" algn="ctr" rotWithShape="0">
              <a:prstClr val="black">
                <a:alpha val="40000"/>
              </a:prstClr>
            </a:outerShdw>
          </a:effectLst>
        </p:spPr>
      </p:pic>
      <p:sp>
        <p:nvSpPr>
          <p:cNvPr id="9" name="Shape 246"/>
          <p:cNvSpPr/>
          <p:nvPr/>
        </p:nvSpPr>
        <p:spPr>
          <a:xfrm>
            <a:off x="2725605" y="1918883"/>
            <a:ext cx="6740790" cy="1049825"/>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nchor="ctr">
            <a:noAutofit/>
          </a:bodyPr>
          <a:lstStyle>
            <a:lvl1pPr>
              <a:defRPr sz="4800">
                <a:solidFill>
                  <a:srgbClr val="1349AC"/>
                </a:solidFill>
                <a:latin typeface="GM Global Sans SemiBold"/>
                <a:ea typeface="GM Global Sans SemiBold"/>
                <a:cs typeface="GM Global Sans SemiBold"/>
                <a:sym typeface="GM Global Sans SemiBold"/>
              </a:defRPr>
            </a:lvl1pPr>
          </a:lstStyle>
          <a:p>
            <a:pPr algn="l"/>
            <a:r>
              <a:rPr lang="es-MX" sz="1800" dirty="0">
                <a:solidFill>
                  <a:srgbClr val="000000"/>
                </a:solidFill>
                <a:latin typeface="Times New Roman" panose="02020603050405020304" pitchFamily="18" charset="0"/>
              </a:rPr>
              <a:t>Tema  de investigación:</a:t>
            </a:r>
            <a:endParaRPr lang="es-MX" sz="1800" b="0" i="0" u="none" strike="noStrike" baseline="0" dirty="0">
              <a:solidFill>
                <a:srgbClr val="000000"/>
              </a:solidFill>
              <a:latin typeface="Times New Roman" panose="02020603050405020304" pitchFamily="18" charset="0"/>
            </a:endParaRPr>
          </a:p>
          <a:p>
            <a:pPr algn="ctr"/>
            <a:r>
              <a:rPr lang="es-MX" sz="1800" b="1" i="1" dirty="0">
                <a:solidFill>
                  <a:srgbClr val="000000"/>
                </a:solidFill>
                <a:latin typeface="Times New Roman"/>
              </a:rPr>
              <a:t>Asistente basado en Procesamiento del Lenguaje Natural para aprendizaje del lenguaje de programación Java</a:t>
            </a:r>
            <a:endParaRPr sz="1400" b="1" i="1" kern="0" dirty="0">
              <a:solidFill>
                <a:schemeClr val="tx1"/>
              </a:solidFill>
              <a:latin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730" y="66416"/>
            <a:ext cx="2115919" cy="1620000"/>
          </a:xfrm>
          <a:prstGeom prst="rect">
            <a:avLst/>
          </a:prstGeom>
        </p:spPr>
      </p:pic>
      <p:sp>
        <p:nvSpPr>
          <p:cNvPr id="11" name="Marcador de texto 3"/>
          <p:cNvSpPr txBox="1">
            <a:spLocks/>
          </p:cNvSpPr>
          <p:nvPr/>
        </p:nvSpPr>
        <p:spPr>
          <a:xfrm>
            <a:off x="548640" y="383615"/>
            <a:ext cx="10523019" cy="985602"/>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s-MX" sz="1600" b="1" dirty="0">
                <a:latin typeface="Times New Roman" panose="02020603050405020304" pitchFamily="18" charset="0"/>
                <a:cs typeface="Times New Roman" panose="02020603050405020304" pitchFamily="18" charset="0"/>
              </a:rPr>
              <a:t>TECNOLÓGICO DE ESTUDIOS SUPERIORES DE JOCOTITLÁN</a:t>
            </a:r>
          </a:p>
          <a:p>
            <a:pPr marL="0" indent="0" algn="ctr">
              <a:buFont typeface="Calibri" panose="020F0502020204030204" pitchFamily="34" charset="0"/>
              <a:buNone/>
            </a:pPr>
            <a:r>
              <a:rPr lang="es-MX" sz="1600" b="1" dirty="0">
                <a:latin typeface="Times New Roman" panose="02020603050405020304" pitchFamily="18" charset="0"/>
                <a:cs typeface="Times New Roman" panose="02020603050405020304" pitchFamily="18" charset="0"/>
              </a:rPr>
              <a:t>DIVISIÓN DE INGENIERÍA EN SISTEMAS COMPUTACIONALES</a:t>
            </a:r>
          </a:p>
        </p:txBody>
      </p:sp>
      <p:sp>
        <p:nvSpPr>
          <p:cNvPr id="12" name="Rectángulo 8">
            <a:extLst>
              <a:ext uri="{FF2B5EF4-FFF2-40B4-BE49-F238E27FC236}">
                <a16:creationId xmlns:a16="http://schemas.microsoft.com/office/drawing/2014/main" id="{FD45AB34-8D7F-4CD1-9858-43FF162A45F7}"/>
              </a:ext>
            </a:extLst>
          </p:cNvPr>
          <p:cNvSpPr/>
          <p:nvPr/>
        </p:nvSpPr>
        <p:spPr>
          <a:xfrm>
            <a:off x="8482530" y="6430423"/>
            <a:ext cx="3573287" cy="352789"/>
          </a:xfrm>
          <a:prstGeom prst="rect">
            <a:avLst/>
          </a:prstGeom>
        </p:spPr>
        <p:txBody>
          <a:bodyPr wrap="none">
            <a:spAutoFit/>
          </a:bodyPr>
          <a:lstStyle/>
          <a:p>
            <a:pPr algn="r">
              <a:lnSpc>
                <a:spcPct val="115000"/>
              </a:lnSpc>
              <a:spcAft>
                <a:spcPts val="1000"/>
              </a:spcAft>
            </a:pPr>
            <a:r>
              <a:rPr lang="es-MX" sz="1600" dirty="0">
                <a:latin typeface="Times New Roman" panose="02020603050405020304" pitchFamily="18" charset="0"/>
                <a:ea typeface="Calibri" panose="020F0502020204030204" pitchFamily="34" charset="0"/>
                <a:cs typeface="Times New Roman" panose="02020603050405020304" pitchFamily="18" charset="0"/>
              </a:rPr>
              <a:t>Jocotitlán; Estado de México; Abril 2022</a:t>
            </a:r>
            <a:endParaRPr lang="es-MX" sz="105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Shape 246">
            <a:extLst>
              <a:ext uri="{FF2B5EF4-FFF2-40B4-BE49-F238E27FC236}">
                <a16:creationId xmlns:a16="http://schemas.microsoft.com/office/drawing/2014/main" id="{CEC762D5-CE6C-4F7C-94DF-76AE2E3C0573}"/>
              </a:ext>
            </a:extLst>
          </p:cNvPr>
          <p:cNvSpPr/>
          <p:nvPr/>
        </p:nvSpPr>
        <p:spPr>
          <a:xfrm>
            <a:off x="1851880" y="3345520"/>
            <a:ext cx="8313175" cy="1211009"/>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nchor="ctr">
            <a:noAutofit/>
          </a:bodyPr>
          <a:lstStyle>
            <a:lvl1pPr>
              <a:defRPr sz="4800">
                <a:solidFill>
                  <a:srgbClr val="1349AC"/>
                </a:solidFill>
                <a:latin typeface="GM Global Sans SemiBold"/>
                <a:ea typeface="GM Global Sans SemiBold"/>
                <a:cs typeface="GM Global Sans SemiBold"/>
                <a:sym typeface="GM Global Sans SemiBold"/>
              </a:defRPr>
            </a:lvl1pPr>
          </a:lstStyle>
          <a:p>
            <a:pPr algn="l"/>
            <a:r>
              <a:rPr lang="es-MX" sz="1800" dirty="0">
                <a:solidFill>
                  <a:srgbClr val="000000"/>
                </a:solidFill>
                <a:latin typeface="Times New Roman" panose="02020603050405020304" pitchFamily="18" charset="0"/>
              </a:rPr>
              <a:t>Presentan :</a:t>
            </a:r>
            <a:endParaRPr lang="es-MX" sz="1800" b="0" i="0" u="none" strike="noStrike" baseline="0" dirty="0">
              <a:solidFill>
                <a:srgbClr val="000000"/>
              </a:solidFill>
              <a:latin typeface="Times New Roman" panose="02020603050405020304" pitchFamily="18" charset="0"/>
            </a:endParaRPr>
          </a:p>
          <a:p>
            <a:pPr marL="342900" indent="-342900">
              <a:buFont typeface="Wingdings" panose="05000000000000000000" pitchFamily="2" charset="2"/>
              <a:buChar char="Ø"/>
            </a:pPr>
            <a:r>
              <a:rPr lang="es-ES" sz="1800" b="0" i="0" u="none" strike="noStrike" baseline="0" dirty="0">
                <a:solidFill>
                  <a:srgbClr val="000000"/>
                </a:solidFill>
                <a:latin typeface="Times New Roman" panose="02020603050405020304" pitchFamily="18" charset="0"/>
              </a:rPr>
              <a:t>Maldonado García Ángel </a:t>
            </a:r>
          </a:p>
          <a:p>
            <a:pPr marL="342900" indent="-342900">
              <a:buFont typeface="Wingdings" panose="05000000000000000000" pitchFamily="2" charset="2"/>
              <a:buChar char="Ø"/>
            </a:pPr>
            <a:r>
              <a:rPr lang="es-ES" sz="1800" b="0" i="0" u="none" strike="noStrike" baseline="0" dirty="0">
                <a:solidFill>
                  <a:srgbClr val="000000"/>
                </a:solidFill>
                <a:latin typeface="Times New Roman" panose="02020603050405020304" pitchFamily="18" charset="0"/>
              </a:rPr>
              <a:t>Ponce Camacho Julio </a:t>
            </a:r>
          </a:p>
        </p:txBody>
      </p:sp>
    </p:spTree>
    <p:extLst>
      <p:ext uri="{BB962C8B-B14F-4D97-AF65-F5344CB8AC3E}">
        <p14:creationId xmlns:p14="http://schemas.microsoft.com/office/powerpoint/2010/main" val="914550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ux - Wikiversidad">
            <a:extLst>
              <a:ext uri="{FF2B5EF4-FFF2-40B4-BE49-F238E27FC236}">
                <a16:creationId xmlns:a16="http://schemas.microsoft.com/office/drawing/2014/main" id="{50A60776-3C84-4691-A8CF-F2B273C44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307" y="4051200"/>
            <a:ext cx="1720452" cy="206454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961BAB36-9AAE-45A8-8671-511F1B44AC2E}"/>
              </a:ext>
            </a:extLst>
          </p:cNvPr>
          <p:cNvPicPr>
            <a:picLocks noChangeAspect="1"/>
          </p:cNvPicPr>
          <p:nvPr/>
        </p:nvPicPr>
        <p:blipFill rotWithShape="1">
          <a:blip r:embed="rId4"/>
          <a:srcRect l="16601" t="15098" r="17565" b="17452"/>
          <a:stretch/>
        </p:blipFill>
        <p:spPr>
          <a:xfrm>
            <a:off x="10197026" y="1879414"/>
            <a:ext cx="1445539" cy="1481045"/>
          </a:xfrm>
          <a:prstGeom prst="rect">
            <a:avLst/>
          </a:prstGeom>
        </p:spPr>
      </p:pic>
      <p:pic>
        <p:nvPicPr>
          <p:cNvPr id="9" name="Imagen 8">
            <a:extLst>
              <a:ext uri="{FF2B5EF4-FFF2-40B4-BE49-F238E27FC236}">
                <a16:creationId xmlns:a16="http://schemas.microsoft.com/office/drawing/2014/main" id="{C82E6FB8-4771-4F22-9309-DE520D218014}"/>
              </a:ext>
            </a:extLst>
          </p:cNvPr>
          <p:cNvPicPr>
            <a:picLocks noChangeAspect="1"/>
          </p:cNvPicPr>
          <p:nvPr/>
        </p:nvPicPr>
        <p:blipFill rotWithShape="1">
          <a:blip r:embed="rId5"/>
          <a:srcRect l="16906" t="31079" r="20920" b="35957"/>
          <a:stretch/>
        </p:blipFill>
        <p:spPr>
          <a:xfrm>
            <a:off x="462293" y="4232073"/>
            <a:ext cx="2702859" cy="1023392"/>
          </a:xfrm>
          <a:prstGeom prst="rect">
            <a:avLst/>
          </a:prstGeom>
        </p:spPr>
      </p:pic>
      <p:pic>
        <p:nvPicPr>
          <p:cNvPr id="3" name="Imagen 2">
            <a:extLst>
              <a:ext uri="{FF2B5EF4-FFF2-40B4-BE49-F238E27FC236}">
                <a16:creationId xmlns:a16="http://schemas.microsoft.com/office/drawing/2014/main" id="{9B507D7B-1E88-42FB-9741-0EA99E7B5BB7}"/>
              </a:ext>
            </a:extLst>
          </p:cNvPr>
          <p:cNvPicPr>
            <a:picLocks noChangeAspect="1"/>
          </p:cNvPicPr>
          <p:nvPr/>
        </p:nvPicPr>
        <p:blipFill rotWithShape="1">
          <a:blip r:embed="rId6"/>
          <a:srcRect l="3419" r="41765" b="60981"/>
          <a:stretch/>
        </p:blipFill>
        <p:spPr>
          <a:xfrm>
            <a:off x="462292" y="1855014"/>
            <a:ext cx="2702859" cy="1082231"/>
          </a:xfrm>
          <a:prstGeom prst="rect">
            <a:avLst/>
          </a:prstGeom>
        </p:spPr>
      </p:pic>
      <p:sp>
        <p:nvSpPr>
          <p:cNvPr id="4" name="Marcador de número de diapositiva 3"/>
          <p:cNvSpPr>
            <a:spLocks noGrp="1"/>
          </p:cNvSpPr>
          <p:nvPr>
            <p:ph type="sldNum" sz="quarter" idx="12"/>
          </p:nvPr>
        </p:nvSpPr>
        <p:spPr/>
        <p:txBody>
          <a:bodyPr/>
          <a:lstStyle/>
          <a:p>
            <a:fld id="{0FA28D90-70CF-4B6E-B5A0-BEC7B62A644A}" type="slidenum">
              <a:rPr lang="es-MX" sz="1400" b="1" smtClean="0">
                <a:solidFill>
                  <a:schemeClr val="bg1"/>
                </a:solidFill>
                <a:latin typeface="Times New Roman" panose="02020603050405020304" pitchFamily="18" charset="0"/>
                <a:cs typeface="Times New Roman" panose="02020603050405020304" pitchFamily="18" charset="0"/>
              </a:rPr>
              <a:t>10</a:t>
            </a:fld>
            <a:endParaRPr lang="es-MX" sz="1400" b="1" dirty="0">
              <a:solidFill>
                <a:schemeClr val="bg1"/>
              </a:solidFill>
              <a:latin typeface="Times New Roman" panose="02020603050405020304" pitchFamily="18" charset="0"/>
              <a:cs typeface="Times New Roman" panose="02020603050405020304" pitchFamily="18" charset="0"/>
            </a:endParaRPr>
          </a:p>
        </p:txBody>
      </p:sp>
      <p:sp>
        <p:nvSpPr>
          <p:cNvPr id="5" name="1 Título"/>
          <p:cNvSpPr txBox="1">
            <a:spLocks/>
          </p:cNvSpPr>
          <p:nvPr/>
        </p:nvSpPr>
        <p:spPr>
          <a:xfrm>
            <a:off x="610314" y="660500"/>
            <a:ext cx="10971372" cy="1143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9pPr>
          </a:lstStyle>
          <a:p>
            <a:pPr algn="ctr"/>
            <a:r>
              <a:rPr lang="es-MX" sz="4800" b="1" dirty="0">
                <a:solidFill>
                  <a:schemeClr val="tx1"/>
                </a:solidFill>
                <a:latin typeface="Times New Roman" panose="02020603050405020304" pitchFamily="18" charset="0"/>
                <a:cs typeface="Times New Roman" panose="02020603050405020304" pitchFamily="18" charset="0"/>
              </a:rPr>
              <a:t>2.1 Antecedentes</a:t>
            </a:r>
          </a:p>
        </p:txBody>
      </p:sp>
      <p:sp>
        <p:nvSpPr>
          <p:cNvPr id="2" name="Rectángulo 1">
            <a:extLst>
              <a:ext uri="{FF2B5EF4-FFF2-40B4-BE49-F238E27FC236}">
                <a16:creationId xmlns:a16="http://schemas.microsoft.com/office/drawing/2014/main" id="{BB5EE3B4-536B-472F-8A30-8CAC94AB47F8}"/>
              </a:ext>
            </a:extLst>
          </p:cNvPr>
          <p:cNvSpPr/>
          <p:nvPr/>
        </p:nvSpPr>
        <p:spPr>
          <a:xfrm>
            <a:off x="1008529" y="2817157"/>
            <a:ext cx="4201826" cy="1371600"/>
          </a:xfrm>
          <a:prstGeom prst="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Asistentes virtuales de clase en la educación universitaria </a:t>
            </a: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ARIEL</a:t>
            </a:r>
          </a:p>
          <a:p>
            <a:pPr algn="ctr"/>
            <a:endParaRPr lang="es-MX" sz="1800" i="1" u="sng"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Autores: Mauricio Dorfman &amp; Andrea Grondona </a:t>
            </a: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et</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al</a:t>
            </a:r>
          </a:p>
        </p:txBody>
      </p:sp>
      <p:sp>
        <p:nvSpPr>
          <p:cNvPr id="6" name="Rectángulo 5">
            <a:extLst>
              <a:ext uri="{FF2B5EF4-FFF2-40B4-BE49-F238E27FC236}">
                <a16:creationId xmlns:a16="http://schemas.microsoft.com/office/drawing/2014/main" id="{36BCDDC4-772E-41B4-810A-77781B8A2768}"/>
              </a:ext>
            </a:extLst>
          </p:cNvPr>
          <p:cNvSpPr/>
          <p:nvPr/>
        </p:nvSpPr>
        <p:spPr>
          <a:xfrm>
            <a:off x="1008529" y="4881496"/>
            <a:ext cx="4201826" cy="1371600"/>
          </a:xfrm>
          <a:prstGeom prst="rect">
            <a:avLst/>
          </a:prstGeom>
          <a:ln w="28575">
            <a:solidFill>
              <a:schemeClr val="accent6">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rticulo un asistente para UNIX basado en documentación </a:t>
            </a: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ARGOS</a:t>
            </a:r>
          </a:p>
          <a:p>
            <a:pPr algn="ctr"/>
            <a:endParaRPr lang="es-MX" dirty="0">
              <a:solidFill>
                <a:schemeClr val="dk1"/>
              </a:solidFill>
              <a:latin typeface="Times New Roman" panose="02020603050405020304" pitchFamily="18" charset="0"/>
              <a:cs typeface="Times New Roman" panose="02020603050405020304" pitchFamily="18" charset="0"/>
            </a:endParaRPr>
          </a:p>
          <a:p>
            <a:pPr algn="ct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Autores: Manuel Buenaga &amp; Baltasar Fernández </a:t>
            </a:r>
            <a:r>
              <a:rPr lang="es-MX" sz="1800" i="1" dirty="0">
                <a:effectLst/>
                <a:latin typeface="Times New Roman" panose="02020603050405020304" pitchFamily="18" charset="0"/>
                <a:ea typeface="Calibri" panose="020F0502020204030204" pitchFamily="34" charset="0"/>
                <a:cs typeface="Times New Roman" panose="02020603050405020304" pitchFamily="18" charset="0"/>
              </a:rPr>
              <a:t>et al</a:t>
            </a:r>
            <a:r>
              <a:rPr lang="es-MX" i="1" dirty="0">
                <a:latin typeface="Times New Roman" panose="02020603050405020304" pitchFamily="18" charset="0"/>
                <a:ea typeface="Calibri" panose="020F0502020204030204" pitchFamily="34" charset="0"/>
                <a:cs typeface="Times New Roman" panose="02020603050405020304" pitchFamily="18" charset="0"/>
              </a:rPr>
              <a:t>.</a:t>
            </a:r>
            <a:endParaRPr lang="es-MX" dirty="0">
              <a:solidFill>
                <a:schemeClr val="dk1"/>
              </a:solidFill>
              <a:latin typeface="Times New Roman" panose="02020603050405020304" pitchFamily="18" charset="0"/>
              <a:cs typeface="Times New Roman" panose="02020603050405020304" pitchFamily="18" charset="0"/>
            </a:endParaRPr>
          </a:p>
        </p:txBody>
      </p:sp>
      <p:sp>
        <p:nvSpPr>
          <p:cNvPr id="7" name="Rectángulo 6">
            <a:extLst>
              <a:ext uri="{FF2B5EF4-FFF2-40B4-BE49-F238E27FC236}">
                <a16:creationId xmlns:a16="http://schemas.microsoft.com/office/drawing/2014/main" id="{6B13AAAE-E1CB-4B91-A038-32F2AA5F9FC7}"/>
              </a:ext>
            </a:extLst>
          </p:cNvPr>
          <p:cNvSpPr/>
          <p:nvPr/>
        </p:nvSpPr>
        <p:spPr>
          <a:xfrm>
            <a:off x="6354644" y="4881496"/>
            <a:ext cx="4201826" cy="1371600"/>
          </a:xfrm>
          <a:prstGeom prst="rect">
            <a:avLst/>
          </a:prstGeom>
          <a:ln w="28575">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MX" dirty="0">
                <a:latin typeface="Times New Roman" panose="02020603050405020304" pitchFamily="18" charset="0"/>
                <a:ea typeface="Calibri" panose="020F0502020204030204" pitchFamily="34" charset="0"/>
                <a:cs typeface="Times New Roman" panose="02020603050405020304" pitchFamily="18" charset="0"/>
              </a:rPr>
              <a:t>D</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esarrollo e implementación de un asistente virtual para Linux</a:t>
            </a:r>
          </a:p>
          <a:p>
            <a:pPr algn="ctr"/>
            <a:endParaRPr lang="es-MX" dirty="0">
              <a:solidFill>
                <a:schemeClr val="dk1"/>
              </a:solidFill>
              <a:latin typeface="Times New Roman" panose="02020603050405020304" pitchFamily="18" charset="0"/>
              <a:cs typeface="Times New Roman" panose="02020603050405020304" pitchFamily="18" charset="0"/>
            </a:endParaRPr>
          </a:p>
          <a:p>
            <a:pPr algn="ct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Autor: Cristian Fernández Pardo</a:t>
            </a:r>
            <a:endParaRPr lang="es-MX" dirty="0">
              <a:solidFill>
                <a:schemeClr val="dk1"/>
              </a:solidFill>
              <a:latin typeface="Times New Roman" panose="02020603050405020304" pitchFamily="18" charset="0"/>
              <a:cs typeface="Times New Roman" panose="02020603050405020304" pitchFamily="18" charset="0"/>
            </a:endParaRPr>
          </a:p>
        </p:txBody>
      </p:sp>
      <p:sp>
        <p:nvSpPr>
          <p:cNvPr id="8" name="Rectángulo 7">
            <a:extLst>
              <a:ext uri="{FF2B5EF4-FFF2-40B4-BE49-F238E27FC236}">
                <a16:creationId xmlns:a16="http://schemas.microsoft.com/office/drawing/2014/main" id="{70FB7F1D-62E5-4C42-835F-91CF218E43F5}"/>
              </a:ext>
            </a:extLst>
          </p:cNvPr>
          <p:cNvSpPr/>
          <p:nvPr/>
        </p:nvSpPr>
        <p:spPr>
          <a:xfrm>
            <a:off x="6354644" y="2817157"/>
            <a:ext cx="4201826" cy="1371600"/>
          </a:xfrm>
          <a:prstGeom prst="rect">
            <a:avLst/>
          </a:prstGeom>
          <a:ln w="28575">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sistente inteligente basado en Agentes para modelar Sistemas mediante el uso de UML</a:t>
            </a:r>
          </a:p>
          <a:p>
            <a:pPr algn="ctr"/>
            <a:endParaRPr lang="es-MX" dirty="0">
              <a:latin typeface="Times New Roman" panose="02020603050405020304" pitchFamily="18" charset="0"/>
              <a:cs typeface="Times New Roman" panose="02020603050405020304" pitchFamily="18" charset="0"/>
            </a:endParaRPr>
          </a:p>
          <a:p>
            <a:pPr algn="ct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Autor: Mauricio Paletta</a:t>
            </a:r>
            <a:endParaRPr lang="es-MX"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10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E22C84-509D-4609-8373-7218E3FCF98D}"/>
              </a:ext>
            </a:extLst>
          </p:cNvPr>
          <p:cNvPicPr>
            <a:picLocks noChangeAspect="1"/>
          </p:cNvPicPr>
          <p:nvPr/>
        </p:nvPicPr>
        <p:blipFill>
          <a:blip r:embed="rId2">
            <a:clrChange>
              <a:clrFrom>
                <a:srgbClr val="C7C7C7"/>
              </a:clrFrom>
              <a:clrTo>
                <a:srgbClr val="C7C7C7">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660357" y="1514719"/>
            <a:ext cx="4480202" cy="2240101"/>
          </a:xfrm>
          <a:prstGeom prst="rect">
            <a:avLst/>
          </a:prstGeom>
        </p:spPr>
      </p:pic>
      <p:sp>
        <p:nvSpPr>
          <p:cNvPr id="2" name="Título 1">
            <a:extLst>
              <a:ext uri="{FF2B5EF4-FFF2-40B4-BE49-F238E27FC236}">
                <a16:creationId xmlns:a16="http://schemas.microsoft.com/office/drawing/2014/main" id="{83758628-17C8-43AA-BD6F-E84CE4D68FFE}"/>
              </a:ext>
            </a:extLst>
          </p:cNvPr>
          <p:cNvSpPr>
            <a:spLocks noGrp="1"/>
          </p:cNvSpPr>
          <p:nvPr>
            <p:ph type="title"/>
          </p:nvPr>
        </p:nvSpPr>
        <p:spPr/>
        <p:txBody>
          <a:bodyPr>
            <a:normAutofit/>
          </a:bodyPr>
          <a:lstStyle/>
          <a:p>
            <a:pPr algn="ctr"/>
            <a:r>
              <a:rPr lang="es-MX" sz="4000" b="1" dirty="0">
                <a:solidFill>
                  <a:schemeClr val="tx1"/>
                </a:solidFill>
                <a:latin typeface="Times New Roman"/>
                <a:cs typeface="Times New Roman"/>
              </a:rPr>
              <a:t>2.2 Generalidades de los asistentes Virtuales</a:t>
            </a:r>
          </a:p>
        </p:txBody>
      </p:sp>
      <p:sp>
        <p:nvSpPr>
          <p:cNvPr id="3" name="Marcador de contenido 2">
            <a:extLst>
              <a:ext uri="{FF2B5EF4-FFF2-40B4-BE49-F238E27FC236}">
                <a16:creationId xmlns:a16="http://schemas.microsoft.com/office/drawing/2014/main" id="{1353B713-84B7-48E4-B72C-8C2B9E1B8567}"/>
              </a:ext>
            </a:extLst>
          </p:cNvPr>
          <p:cNvSpPr>
            <a:spLocks noGrp="1"/>
          </p:cNvSpPr>
          <p:nvPr>
            <p:ph idx="1"/>
          </p:nvPr>
        </p:nvSpPr>
        <p:spPr>
          <a:xfrm>
            <a:off x="1097280" y="1926416"/>
            <a:ext cx="6513755" cy="4023360"/>
          </a:xfrm>
        </p:spPr>
        <p:txBody>
          <a:bodyPr>
            <a:normAutofit/>
          </a:bodyPr>
          <a:lstStyle/>
          <a:p>
            <a:pPr algn="just"/>
            <a:r>
              <a:rPr lang="es-MX" b="1" dirty="0">
                <a:solidFill>
                  <a:schemeClr val="tx1"/>
                </a:solidFill>
                <a:latin typeface="Times New Roman" panose="02020603050405020304" pitchFamily="18" charset="0"/>
                <a:cs typeface="Times New Roman" panose="02020603050405020304" pitchFamily="18" charset="0"/>
              </a:rPr>
              <a:t>Asistentes Virtuales</a:t>
            </a:r>
          </a:p>
          <a:p>
            <a:pPr algn="just"/>
            <a:r>
              <a:rPr lang="es-MX" dirty="0">
                <a:solidFill>
                  <a:schemeClr val="tx1"/>
                </a:solidFill>
                <a:latin typeface="Times New Roman" panose="02020603050405020304" pitchFamily="18" charset="0"/>
                <a:cs typeface="Times New Roman" panose="02020603050405020304" pitchFamily="18" charset="0"/>
              </a:rPr>
              <a:t>Son herramientas inteligentes que ayudan a los usuarios a buscar información en un conglomerado de recursos web. </a:t>
            </a:r>
            <a:r>
              <a:rPr lang="es-MX" sz="1800" dirty="0">
                <a:solidFill>
                  <a:schemeClr val="tx1"/>
                </a:solidFill>
                <a:latin typeface="Times New Roman" panose="02020603050405020304" pitchFamily="18" charset="0"/>
                <a:cs typeface="Times New Roman" panose="02020603050405020304" pitchFamily="18" charset="0"/>
              </a:rPr>
              <a:t>P</a:t>
            </a:r>
            <a:r>
              <a:rPr lang="es-MX"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ermiten resolver las dudas de los usuarios formuladas en lenguaje natural usando técnicas de Inteligencia Artificial </a:t>
            </a:r>
            <a:r>
              <a:rPr lang="es-MX" dirty="0">
                <a:solidFill>
                  <a:schemeClr val="tx1"/>
                </a:solidFill>
                <a:latin typeface="Times New Roman" panose="02020603050405020304" pitchFamily="18" charset="0"/>
                <a:cs typeface="Times New Roman" panose="02020603050405020304" pitchFamily="18" charset="0"/>
              </a:rPr>
              <a:t>[8].</a:t>
            </a:r>
          </a:p>
          <a:p>
            <a:pPr algn="just"/>
            <a:r>
              <a:rPr lang="es-MX" b="1" dirty="0">
                <a:solidFill>
                  <a:schemeClr val="tx1"/>
                </a:solidFill>
                <a:latin typeface="Times New Roman" panose="02020603050405020304" pitchFamily="18" charset="0"/>
                <a:cs typeface="Times New Roman" panose="02020603050405020304" pitchFamily="18" charset="0"/>
              </a:rPr>
              <a:t>Procesamiento de Lenguaje Natural</a:t>
            </a:r>
          </a:p>
          <a:p>
            <a:pPr algn="just"/>
            <a:r>
              <a:rPr lang="es-MX" dirty="0">
                <a:solidFill>
                  <a:schemeClr val="tx1"/>
                </a:solidFill>
                <a:latin typeface="Times New Roman" panose="02020603050405020304" pitchFamily="18" charset="0"/>
                <a:cs typeface="Times New Roman" panose="02020603050405020304" pitchFamily="18" charset="0"/>
              </a:rPr>
              <a:t>El procesamiento del lenguaje natural consiste en la habilidad de una máquina para procesar información comunicada mediante el uso del lenguaje natural. Crean modelos computacionales del lenguaje suficientemente detallados que permitan escribir programas informativos que realicen distintas órdenes o peticiones donde interviene el lenguaje natural. [9]</a:t>
            </a:r>
          </a:p>
        </p:txBody>
      </p:sp>
      <p:sp>
        <p:nvSpPr>
          <p:cNvPr id="4" name="Marcador de número de diapositiva 3">
            <a:extLst>
              <a:ext uri="{FF2B5EF4-FFF2-40B4-BE49-F238E27FC236}">
                <a16:creationId xmlns:a16="http://schemas.microsoft.com/office/drawing/2014/main" id="{9DDC5197-9CEC-49F8-9D13-6C8E2CB3070E}"/>
              </a:ext>
            </a:extLst>
          </p:cNvPr>
          <p:cNvSpPr>
            <a:spLocks noGrp="1"/>
          </p:cNvSpPr>
          <p:nvPr>
            <p:ph type="sldNum" sz="quarter" idx="12"/>
          </p:nvPr>
        </p:nvSpPr>
        <p:spPr/>
        <p:txBody>
          <a:bodyPr/>
          <a:lstStyle/>
          <a:p>
            <a:fld id="{0FA28D90-70CF-4B6E-B5A0-BEC7B62A644A}" type="slidenum">
              <a:rPr lang="es-MX" sz="1200" b="1" smtClean="0">
                <a:solidFill>
                  <a:schemeClr val="bg1"/>
                </a:solidFill>
                <a:latin typeface="Times New Roman" panose="02020603050405020304" pitchFamily="18" charset="0"/>
                <a:cs typeface="Times New Roman" panose="02020603050405020304" pitchFamily="18" charset="0"/>
              </a:rPr>
              <a:t>11</a:t>
            </a:fld>
            <a:endParaRPr lang="es-MX" b="1"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Procesamiento de Lenguaje Natural para analizar conversaciones en Twitter |  by Roberto Esteves | Medium">
            <a:extLst>
              <a:ext uri="{FF2B5EF4-FFF2-40B4-BE49-F238E27FC236}">
                <a16:creationId xmlns:a16="http://schemas.microsoft.com/office/drawing/2014/main" id="{E3C6AA3F-F8F8-4C98-BDEE-048ED64360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4844" y="4332952"/>
            <a:ext cx="2540836" cy="1548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5C24FFB-EF72-4FBB-858E-FAACAD9E162D}"/>
              </a:ext>
            </a:extLst>
          </p:cNvPr>
          <p:cNvSpPr/>
          <p:nvPr/>
        </p:nvSpPr>
        <p:spPr>
          <a:xfrm>
            <a:off x="8091517" y="5881652"/>
            <a:ext cx="3617882" cy="3393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a:latin typeface="Times New Roman" panose="02020603050405020304" pitchFamily="18" charset="0"/>
                <a:cs typeface="Times New Roman" panose="02020603050405020304" pitchFamily="18" charset="0"/>
              </a:rPr>
              <a:t>E</a:t>
            </a:r>
          </a:p>
        </p:txBody>
      </p:sp>
    </p:spTree>
    <p:extLst>
      <p:ext uri="{BB962C8B-B14F-4D97-AF65-F5344CB8AC3E}">
        <p14:creationId xmlns:p14="http://schemas.microsoft.com/office/powerpoint/2010/main" val="289299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E8F48EF2-E920-4AC8-9C27-70CEC1334220}"/>
              </a:ext>
            </a:extLst>
          </p:cNvPr>
          <p:cNvPicPr>
            <a:picLocks noChangeAspect="1"/>
          </p:cNvPicPr>
          <p:nvPr/>
        </p:nvPicPr>
        <p:blipFill>
          <a:blip r:embed="rId2"/>
          <a:stretch>
            <a:fillRect/>
          </a:stretch>
        </p:blipFill>
        <p:spPr>
          <a:xfrm>
            <a:off x="9616722" y="3231401"/>
            <a:ext cx="2177245" cy="1819555"/>
          </a:xfrm>
          <a:prstGeom prst="rect">
            <a:avLst/>
          </a:prstGeom>
        </p:spPr>
      </p:pic>
      <p:pic>
        <p:nvPicPr>
          <p:cNvPr id="12" name="Imagen 11">
            <a:extLst>
              <a:ext uri="{FF2B5EF4-FFF2-40B4-BE49-F238E27FC236}">
                <a16:creationId xmlns:a16="http://schemas.microsoft.com/office/drawing/2014/main" id="{D23E4EA0-6BF7-4FFB-AE0E-474146A5427B}"/>
              </a:ext>
            </a:extLst>
          </p:cNvPr>
          <p:cNvPicPr>
            <a:picLocks noChangeAspect="1"/>
          </p:cNvPicPr>
          <p:nvPr/>
        </p:nvPicPr>
        <p:blipFill>
          <a:blip r:embed="rId3"/>
          <a:stretch>
            <a:fillRect/>
          </a:stretch>
        </p:blipFill>
        <p:spPr>
          <a:xfrm>
            <a:off x="3480099" y="3506230"/>
            <a:ext cx="2295861" cy="1269898"/>
          </a:xfrm>
          <a:prstGeom prst="rect">
            <a:avLst/>
          </a:prstGeom>
        </p:spPr>
      </p:pic>
      <p:sp>
        <p:nvSpPr>
          <p:cNvPr id="2" name="Título 1">
            <a:extLst>
              <a:ext uri="{FF2B5EF4-FFF2-40B4-BE49-F238E27FC236}">
                <a16:creationId xmlns:a16="http://schemas.microsoft.com/office/drawing/2014/main" id="{83758628-17C8-43AA-BD6F-E84CE4D68FFE}"/>
              </a:ext>
            </a:extLst>
          </p:cNvPr>
          <p:cNvSpPr>
            <a:spLocks noGrp="1"/>
          </p:cNvSpPr>
          <p:nvPr>
            <p:ph type="title"/>
          </p:nvPr>
        </p:nvSpPr>
        <p:spPr/>
        <p:txBody>
          <a:bodyPr/>
          <a:lstStyle/>
          <a:p>
            <a:pPr algn="ctr"/>
            <a:r>
              <a:rPr lang="es-MX" b="1" dirty="0">
                <a:solidFill>
                  <a:schemeClr val="tx1"/>
                </a:solidFill>
                <a:latin typeface="Times New Roman"/>
                <a:cs typeface="Times New Roman"/>
              </a:rPr>
              <a:t>2.3 Procesamiento del lenguaje Natural</a:t>
            </a:r>
            <a:endParaRPr lang="es-MX" sz="4800" b="1" dirty="0">
              <a:solidFill>
                <a:schemeClr val="tx1"/>
              </a:solidFill>
              <a:latin typeface="Times New Roman"/>
              <a:cs typeface="Times New Roman"/>
            </a:endParaRPr>
          </a:p>
        </p:txBody>
      </p:sp>
      <p:sp>
        <p:nvSpPr>
          <p:cNvPr id="4" name="Marcador de número de diapositiva 3">
            <a:extLst>
              <a:ext uri="{FF2B5EF4-FFF2-40B4-BE49-F238E27FC236}">
                <a16:creationId xmlns:a16="http://schemas.microsoft.com/office/drawing/2014/main" id="{9DDC5197-9CEC-49F8-9D13-6C8E2CB3070E}"/>
              </a:ext>
            </a:extLst>
          </p:cNvPr>
          <p:cNvSpPr>
            <a:spLocks noGrp="1"/>
          </p:cNvSpPr>
          <p:nvPr>
            <p:ph type="sldNum" sz="quarter" idx="12"/>
          </p:nvPr>
        </p:nvSpPr>
        <p:spPr/>
        <p:txBody>
          <a:bodyPr/>
          <a:lstStyle/>
          <a:p>
            <a:fld id="{0FA28D90-70CF-4B6E-B5A0-BEC7B62A644A}" type="slidenum">
              <a:rPr lang="es-MX" sz="1200" b="1" smtClean="0">
                <a:solidFill>
                  <a:schemeClr val="bg1"/>
                </a:solidFill>
                <a:latin typeface="Times New Roman" panose="02020603050405020304" pitchFamily="18" charset="0"/>
                <a:cs typeface="Times New Roman" panose="02020603050405020304" pitchFamily="18" charset="0"/>
              </a:rPr>
              <a:t>12</a:t>
            </a:fld>
            <a:endParaRPr lang="es-MX" b="1" dirty="0">
              <a:solidFill>
                <a:schemeClr val="bg1"/>
              </a:solidFill>
              <a:latin typeface="Times New Roman" panose="02020603050405020304" pitchFamily="18" charset="0"/>
              <a:cs typeface="Times New Roman" panose="02020603050405020304" pitchFamily="18" charset="0"/>
            </a:endParaRPr>
          </a:p>
        </p:txBody>
      </p:sp>
      <p:sp>
        <p:nvSpPr>
          <p:cNvPr id="6" name="Marcador de contenido 5">
            <a:extLst>
              <a:ext uri="{FF2B5EF4-FFF2-40B4-BE49-F238E27FC236}">
                <a16:creationId xmlns:a16="http://schemas.microsoft.com/office/drawing/2014/main" id="{05BCD7DA-9354-4E33-B781-CB75025D958A}"/>
              </a:ext>
            </a:extLst>
          </p:cNvPr>
          <p:cNvSpPr>
            <a:spLocks noGrp="1"/>
          </p:cNvSpPr>
          <p:nvPr>
            <p:ph idx="1"/>
          </p:nvPr>
        </p:nvSpPr>
        <p:spPr>
          <a:xfrm>
            <a:off x="1097280" y="1949641"/>
            <a:ext cx="4765638" cy="4023360"/>
          </a:xfrm>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2.3.1 Reconocimiento de Voz</a:t>
            </a:r>
          </a:p>
          <a:p>
            <a:pPr marL="0" indent="0" algn="just">
              <a:buNone/>
            </a:pPr>
            <a:r>
              <a:rPr lang="es-MX"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El reconocimiento del Habla permite a un ser humano comunicarse con un ordenador. A grandes rasgos, consiste en que el ordenador captura la señal de voz que emite una persona a través de un micrófono, convirtiéndola en información digital. [10]	</a:t>
            </a:r>
            <a:endParaRPr lang="es-MX" dirty="0">
              <a:solidFill>
                <a:schemeClr val="tx1"/>
              </a:solidFill>
              <a:latin typeface="Times New Roman" panose="02020603050405020304" pitchFamily="18" charset="0"/>
              <a:cs typeface="Times New Roman" panose="02020603050405020304" pitchFamily="18" charset="0"/>
            </a:endParaRPr>
          </a:p>
        </p:txBody>
      </p:sp>
      <p:sp>
        <p:nvSpPr>
          <p:cNvPr id="8" name="Marcador de contenido 5">
            <a:extLst>
              <a:ext uri="{FF2B5EF4-FFF2-40B4-BE49-F238E27FC236}">
                <a16:creationId xmlns:a16="http://schemas.microsoft.com/office/drawing/2014/main" id="{04D4B2E2-2522-4C77-B45E-C6037446B15E}"/>
              </a:ext>
            </a:extLst>
          </p:cNvPr>
          <p:cNvSpPr txBox="1">
            <a:spLocks/>
          </p:cNvSpPr>
          <p:nvPr/>
        </p:nvSpPr>
        <p:spPr>
          <a:xfrm>
            <a:off x="6562165" y="2086892"/>
            <a:ext cx="453255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s-MX" b="1" dirty="0">
                <a:solidFill>
                  <a:schemeClr val="tx1"/>
                </a:solidFill>
                <a:latin typeface="Times New Roman" panose="02020603050405020304" pitchFamily="18" charset="0"/>
                <a:cs typeface="Times New Roman" panose="02020603050405020304" pitchFamily="18" charset="0"/>
              </a:rPr>
              <a:t>2.3.2 Síntesis de Voz</a:t>
            </a:r>
          </a:p>
          <a:p>
            <a:pPr marL="0" indent="0" algn="just">
              <a:buNone/>
            </a:pPr>
            <a:r>
              <a:rPr lang="es-MX" sz="1800" dirty="0">
                <a:solidFill>
                  <a:schemeClr val="tx1"/>
                </a:solidFill>
                <a:latin typeface="Times New Roman" panose="02020603050405020304" pitchFamily="18" charset="0"/>
                <a:cs typeface="Times New Roman" panose="02020603050405020304" pitchFamily="18" charset="0"/>
              </a:rPr>
              <a:t>La Síntesis de Voz, también conocida como Conversión de Texto a Voz (CTV), consiste en dotar al sistema de la capacidad de convertir un texto dado en voz. [11]</a:t>
            </a:r>
          </a:p>
        </p:txBody>
      </p:sp>
      <p:graphicFrame>
        <p:nvGraphicFramePr>
          <p:cNvPr id="10" name="Diagrama 9">
            <a:extLst>
              <a:ext uri="{FF2B5EF4-FFF2-40B4-BE49-F238E27FC236}">
                <a16:creationId xmlns:a16="http://schemas.microsoft.com/office/drawing/2014/main" id="{D27B7EDC-42A6-4855-9740-72C9FAC1109C}"/>
              </a:ext>
            </a:extLst>
          </p:cNvPr>
          <p:cNvGraphicFramePr/>
          <p:nvPr>
            <p:extLst>
              <p:ext uri="{D42A27DB-BD31-4B8C-83A1-F6EECF244321}">
                <p14:modId xmlns:p14="http://schemas.microsoft.com/office/powerpoint/2010/main" val="2008091652"/>
              </p:ext>
            </p:extLst>
          </p:nvPr>
        </p:nvGraphicFramePr>
        <p:xfrm>
          <a:off x="1097280" y="4141179"/>
          <a:ext cx="4933576" cy="2424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a 10">
            <a:extLst>
              <a:ext uri="{FF2B5EF4-FFF2-40B4-BE49-F238E27FC236}">
                <a16:creationId xmlns:a16="http://schemas.microsoft.com/office/drawing/2014/main" id="{F1BC1FCD-1570-48CA-BDBD-4D8340B91396}"/>
              </a:ext>
            </a:extLst>
          </p:cNvPr>
          <p:cNvGraphicFramePr/>
          <p:nvPr>
            <p:extLst>
              <p:ext uri="{D42A27DB-BD31-4B8C-83A1-F6EECF244321}">
                <p14:modId xmlns:p14="http://schemas.microsoft.com/office/powerpoint/2010/main" val="2316170532"/>
              </p:ext>
            </p:extLst>
          </p:nvPr>
        </p:nvGraphicFramePr>
        <p:xfrm>
          <a:off x="6562165" y="4141178"/>
          <a:ext cx="4933576" cy="24241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0670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A38A37-0823-4CF5-B86F-BA1071B92F08}"/>
              </a:ext>
            </a:extLst>
          </p:cNvPr>
          <p:cNvSpPr>
            <a:spLocks noGrp="1"/>
          </p:cNvSpPr>
          <p:nvPr>
            <p:ph idx="1"/>
          </p:nvPr>
        </p:nvSpPr>
        <p:spPr>
          <a:xfrm>
            <a:off x="1066800" y="2615142"/>
            <a:ext cx="10058400" cy="2269066"/>
          </a:xfrm>
        </p:spPr>
        <p:txBody>
          <a:bodyPr>
            <a:normAutofit/>
          </a:bodyPr>
          <a:lstStyle/>
          <a:p>
            <a:pPr algn="ctr"/>
            <a:r>
              <a:rPr lang="es-MX" sz="6000" b="1" dirty="0">
                <a:latin typeface="Times New Roman" panose="02020603050405020304" pitchFamily="18" charset="0"/>
                <a:cs typeface="Times New Roman" panose="02020603050405020304" pitchFamily="18" charset="0"/>
              </a:rPr>
              <a:t>III. Metodología</a:t>
            </a:r>
          </a:p>
        </p:txBody>
      </p:sp>
      <p:sp>
        <p:nvSpPr>
          <p:cNvPr id="4" name="Marcador de número de diapositiva 3">
            <a:extLst>
              <a:ext uri="{FF2B5EF4-FFF2-40B4-BE49-F238E27FC236}">
                <a16:creationId xmlns:a16="http://schemas.microsoft.com/office/drawing/2014/main" id="{11158985-1889-4D2D-929F-B8B4BCA8F7B9}"/>
              </a:ext>
            </a:extLst>
          </p:cNvPr>
          <p:cNvSpPr>
            <a:spLocks noGrp="1"/>
          </p:cNvSpPr>
          <p:nvPr>
            <p:ph type="sldNum" sz="quarter" idx="12"/>
          </p:nvPr>
        </p:nvSpPr>
        <p:spPr/>
        <p:txBody>
          <a:bodyPr/>
          <a:lstStyle/>
          <a:p>
            <a:fld id="{0FA28D90-70CF-4B6E-B5A0-BEC7B62A644A}" type="slidenum">
              <a:rPr lang="es-MX" smtClean="0"/>
              <a:t>13</a:t>
            </a:fld>
            <a:endParaRPr lang="es-MX" dirty="0"/>
          </a:p>
        </p:txBody>
      </p:sp>
    </p:spTree>
    <p:extLst>
      <p:ext uri="{BB962C8B-B14F-4D97-AF65-F5344CB8AC3E}">
        <p14:creationId xmlns:p14="http://schemas.microsoft.com/office/powerpoint/2010/main" val="391432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1097280" y="2749335"/>
            <a:ext cx="4998720" cy="2336301"/>
          </a:xfrm>
        </p:spPr>
        <p:txBody>
          <a:bodyPr>
            <a:normAutofit/>
          </a:bodyPr>
          <a:lstStyle/>
          <a:p>
            <a:pPr algn="just"/>
            <a:r>
              <a:rPr lang="es-MX" sz="2400" dirty="0"/>
              <a:t>La metodología que se implementara para llevar a cabo este proyecto se basa en la metodología ágil de software, SCRUM. Su flujo de ejecución se representa en la figura.</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14</a:t>
            </a:fld>
            <a:endParaRPr lang="es-MX" dirty="0"/>
          </a:p>
        </p:txBody>
      </p:sp>
      <p:pic>
        <p:nvPicPr>
          <p:cNvPr id="1026" name="Picture 2">
            <a:extLst>
              <a:ext uri="{FF2B5EF4-FFF2-40B4-BE49-F238E27FC236}">
                <a16:creationId xmlns:a16="http://schemas.microsoft.com/office/drawing/2014/main" id="{C6542415-BDDA-40AE-868D-7A7395DAA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306" y="1824331"/>
            <a:ext cx="3268164" cy="41863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75273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586291" y="2372817"/>
            <a:ext cx="4998720" cy="2336301"/>
          </a:xfrm>
        </p:spPr>
        <p:txBody>
          <a:bodyPr>
            <a:normAutofit/>
          </a:bodyPr>
          <a:lstStyle/>
          <a:p>
            <a:pPr algn="just"/>
            <a:r>
              <a:rPr lang="es-MX" sz="2400" dirty="0"/>
              <a:t>Fase 1. Planeación</a:t>
            </a:r>
          </a:p>
          <a:p>
            <a:pPr algn="just"/>
            <a:r>
              <a:rPr lang="es-MX" sz="2400" dirty="0"/>
              <a:t>La metodología que se implementara para llevar a cabo este proyecto se basa en la metodología ágil de software, SCRUM. Su flujo de ejecución se representa en la figura.</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15</a:t>
            </a:fld>
            <a:endParaRPr lang="es-MX" dirty="0"/>
          </a:p>
        </p:txBody>
      </p:sp>
    </p:spTree>
    <p:extLst>
      <p:ext uri="{BB962C8B-B14F-4D97-AF65-F5344CB8AC3E}">
        <p14:creationId xmlns:p14="http://schemas.microsoft.com/office/powerpoint/2010/main" val="11806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6213763" y="2784340"/>
            <a:ext cx="4998720" cy="2336301"/>
          </a:xfrm>
        </p:spPr>
        <p:txBody>
          <a:bodyPr>
            <a:normAutofit fontScale="92500" lnSpcReduction="10000"/>
          </a:bodyPr>
          <a:lstStyle/>
          <a:p>
            <a:pPr algn="just"/>
            <a:r>
              <a:rPr lang="es-MX" sz="2400" b="1" dirty="0"/>
              <a:t>Fase 2. Requerimientos Generales</a:t>
            </a:r>
          </a:p>
          <a:p>
            <a:pPr algn="just"/>
            <a:r>
              <a:rPr lang="es-MX" sz="2400" dirty="0"/>
              <a:t>Conforme a la Figura 2 se puede apreciar que los casos de uso principales son el uso registro de código local, la búsqueda web y local por código o por concepto, así como la configuración de parámetros del software.</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16</a:t>
            </a:fld>
            <a:endParaRPr lang="es-MX" dirty="0"/>
          </a:p>
        </p:txBody>
      </p:sp>
      <p:pic>
        <p:nvPicPr>
          <p:cNvPr id="5" name="Imagen 4">
            <a:extLst>
              <a:ext uri="{FF2B5EF4-FFF2-40B4-BE49-F238E27FC236}">
                <a16:creationId xmlns:a16="http://schemas.microsoft.com/office/drawing/2014/main" id="{2D9E9204-1828-4049-9F52-DC6410EC8322}"/>
              </a:ext>
            </a:extLst>
          </p:cNvPr>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406" b="-4491"/>
          <a:stretch/>
        </p:blipFill>
        <p:spPr bwMode="auto">
          <a:xfrm>
            <a:off x="979517" y="1737360"/>
            <a:ext cx="4796117" cy="42504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603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1097279" y="1923730"/>
            <a:ext cx="10399955" cy="685000"/>
          </a:xfrm>
        </p:spPr>
        <p:txBody>
          <a:bodyPr>
            <a:normAutofit/>
          </a:bodyPr>
          <a:lstStyle/>
          <a:p>
            <a:pPr algn="just"/>
            <a:r>
              <a:rPr lang="es-MX" sz="2400" b="1" dirty="0"/>
              <a:t>Fase 3. Planeación de Sprint</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17</a:t>
            </a:fld>
            <a:endParaRPr lang="es-MX" dirty="0"/>
          </a:p>
        </p:txBody>
      </p:sp>
      <p:graphicFrame>
        <p:nvGraphicFramePr>
          <p:cNvPr id="11" name="Tabla 11">
            <a:extLst>
              <a:ext uri="{FF2B5EF4-FFF2-40B4-BE49-F238E27FC236}">
                <a16:creationId xmlns:a16="http://schemas.microsoft.com/office/drawing/2014/main" id="{CCE43723-0322-49B8-BFD6-3F78F0D9FD8D}"/>
              </a:ext>
            </a:extLst>
          </p:cNvPr>
          <p:cNvGraphicFramePr>
            <a:graphicFrameLocks noGrp="1"/>
          </p:cNvGraphicFramePr>
          <p:nvPr>
            <p:extLst>
              <p:ext uri="{D42A27DB-BD31-4B8C-83A1-F6EECF244321}">
                <p14:modId xmlns:p14="http://schemas.microsoft.com/office/powerpoint/2010/main" val="3331312768"/>
              </p:ext>
            </p:extLst>
          </p:nvPr>
        </p:nvGraphicFramePr>
        <p:xfrm>
          <a:off x="1993602" y="2612467"/>
          <a:ext cx="8265756" cy="2977048"/>
        </p:xfrm>
        <a:graphic>
          <a:graphicData uri="http://schemas.openxmlformats.org/drawingml/2006/table">
            <a:tbl>
              <a:tblPr firstRow="1" bandRow="1">
                <a:tableStyleId>{5C22544A-7EE6-4342-B048-85BDC9FD1C3A}</a:tableStyleId>
              </a:tblPr>
              <a:tblGrid>
                <a:gridCol w="2591483">
                  <a:extLst>
                    <a:ext uri="{9D8B030D-6E8A-4147-A177-3AD203B41FA5}">
                      <a16:colId xmlns:a16="http://schemas.microsoft.com/office/drawing/2014/main" val="1113077485"/>
                    </a:ext>
                  </a:extLst>
                </a:gridCol>
                <a:gridCol w="5674273">
                  <a:extLst>
                    <a:ext uri="{9D8B030D-6E8A-4147-A177-3AD203B41FA5}">
                      <a16:colId xmlns:a16="http://schemas.microsoft.com/office/drawing/2014/main" val="897831754"/>
                    </a:ext>
                  </a:extLst>
                </a:gridCol>
              </a:tblGrid>
              <a:tr h="442616">
                <a:tc>
                  <a:txBody>
                    <a:bodyPr/>
                    <a:lstStyle/>
                    <a:p>
                      <a:pPr algn="ctr"/>
                      <a:r>
                        <a:rPr lang="es-MX" dirty="0"/>
                        <a:t>Sprint</a:t>
                      </a:r>
                    </a:p>
                  </a:txBody>
                  <a:tcPr anchor="ctr"/>
                </a:tc>
                <a:tc>
                  <a:txBody>
                    <a:bodyPr/>
                    <a:lstStyle/>
                    <a:p>
                      <a:pPr algn="ctr"/>
                      <a:r>
                        <a:rPr lang="es-MX" dirty="0"/>
                        <a:t>Aspecto a Desarrollar</a:t>
                      </a:r>
                    </a:p>
                  </a:txBody>
                  <a:tcPr anchor="ctr"/>
                </a:tc>
                <a:extLst>
                  <a:ext uri="{0D108BD9-81ED-4DB2-BD59-A6C34878D82A}">
                    <a16:rowId xmlns:a16="http://schemas.microsoft.com/office/drawing/2014/main" val="1860585721"/>
                  </a:ext>
                </a:extLst>
              </a:tr>
              <a:tr h="442616">
                <a:tc>
                  <a:txBody>
                    <a:bodyPr/>
                    <a:lstStyle/>
                    <a:p>
                      <a:pPr algn="ctr"/>
                      <a:r>
                        <a:rPr lang="es-MX" dirty="0"/>
                        <a:t>Sprint 1</a:t>
                      </a:r>
                    </a:p>
                  </a:txBody>
                  <a:tcPr anchor="ctr"/>
                </a:tc>
                <a:tc>
                  <a:txBody>
                    <a:bodyPr/>
                    <a:lstStyle/>
                    <a:p>
                      <a:r>
                        <a:rPr lang="es-MX" dirty="0"/>
                        <a:t>Determinar requisitos del software a desarrollar</a:t>
                      </a:r>
                    </a:p>
                  </a:txBody>
                  <a:tcPr anchor="ctr"/>
                </a:tc>
                <a:extLst>
                  <a:ext uri="{0D108BD9-81ED-4DB2-BD59-A6C34878D82A}">
                    <a16:rowId xmlns:a16="http://schemas.microsoft.com/office/drawing/2014/main" val="1296592830"/>
                  </a:ext>
                </a:extLst>
              </a:tr>
              <a:tr h="4426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Sprint 2</a:t>
                      </a:r>
                    </a:p>
                  </a:txBody>
                  <a:tcPr anchor="ctr"/>
                </a:tc>
                <a:tc>
                  <a:txBody>
                    <a:bodyPr/>
                    <a:lstStyle/>
                    <a:p>
                      <a:r>
                        <a:rPr lang="es-MX" dirty="0"/>
                        <a:t>Diseño del software</a:t>
                      </a:r>
                    </a:p>
                  </a:txBody>
                  <a:tcPr anchor="ctr"/>
                </a:tc>
                <a:extLst>
                  <a:ext uri="{0D108BD9-81ED-4DB2-BD59-A6C34878D82A}">
                    <a16:rowId xmlns:a16="http://schemas.microsoft.com/office/drawing/2014/main" val="1325890985"/>
                  </a:ext>
                </a:extLst>
              </a:tr>
              <a:tr h="7639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Sprint 3</a:t>
                      </a:r>
                    </a:p>
                  </a:txBody>
                  <a:tcPr anchor="ctr"/>
                </a:tc>
                <a:tc>
                  <a:txBody>
                    <a:bodyPr/>
                    <a:lstStyle/>
                    <a:p>
                      <a:r>
                        <a:rPr lang="es-MX" dirty="0"/>
                        <a:t>Modulo de reconocimiento de voz, síntesis  de voz e inicio búsqueda web</a:t>
                      </a:r>
                    </a:p>
                  </a:txBody>
                  <a:tcPr anchor="ctr"/>
                </a:tc>
                <a:extLst>
                  <a:ext uri="{0D108BD9-81ED-4DB2-BD59-A6C34878D82A}">
                    <a16:rowId xmlns:a16="http://schemas.microsoft.com/office/drawing/2014/main" val="4191638125"/>
                  </a:ext>
                </a:extLst>
              </a:tr>
              <a:tr h="4426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Sprint 4</a:t>
                      </a:r>
                    </a:p>
                  </a:txBody>
                  <a:tcPr anchor="ctr"/>
                </a:tc>
                <a:tc>
                  <a:txBody>
                    <a:bodyPr/>
                    <a:lstStyle/>
                    <a:p>
                      <a:r>
                        <a:rPr lang="es-MX" dirty="0"/>
                        <a:t>Modulo de Búsqueda Web y búsqueda local</a:t>
                      </a:r>
                    </a:p>
                  </a:txBody>
                  <a:tcPr anchor="ctr"/>
                </a:tc>
                <a:extLst>
                  <a:ext uri="{0D108BD9-81ED-4DB2-BD59-A6C34878D82A}">
                    <a16:rowId xmlns:a16="http://schemas.microsoft.com/office/drawing/2014/main" val="2528888506"/>
                  </a:ext>
                </a:extLst>
              </a:tr>
              <a:tr h="4426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Sprint 5</a:t>
                      </a:r>
                    </a:p>
                  </a:txBody>
                  <a:tcPr anchor="ctr"/>
                </a:tc>
                <a:tc>
                  <a:txBody>
                    <a:bodyPr/>
                    <a:lstStyle/>
                    <a:p>
                      <a:r>
                        <a:rPr lang="es-MX" dirty="0"/>
                        <a:t>Optimización de software</a:t>
                      </a:r>
                    </a:p>
                  </a:txBody>
                  <a:tcPr anchor="ctr"/>
                </a:tc>
                <a:extLst>
                  <a:ext uri="{0D108BD9-81ED-4DB2-BD59-A6C34878D82A}">
                    <a16:rowId xmlns:a16="http://schemas.microsoft.com/office/drawing/2014/main" val="625756633"/>
                  </a:ext>
                </a:extLst>
              </a:tr>
            </a:tbl>
          </a:graphicData>
        </a:graphic>
      </p:graphicFrame>
    </p:spTree>
    <p:extLst>
      <p:ext uri="{BB962C8B-B14F-4D97-AF65-F5344CB8AC3E}">
        <p14:creationId xmlns:p14="http://schemas.microsoft.com/office/powerpoint/2010/main" val="231059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3373120" cy="685000"/>
          </a:xfrm>
        </p:spPr>
        <p:txBody>
          <a:bodyPr>
            <a:normAutofit/>
          </a:bodyPr>
          <a:lstStyle/>
          <a:p>
            <a:pPr algn="just"/>
            <a:r>
              <a:rPr lang="es-MX" sz="2400" b="1" dirty="0"/>
              <a:t>Fase 3. Sprint : </a:t>
            </a:r>
            <a:r>
              <a:rPr lang="es-MX" sz="2400" dirty="0"/>
              <a:t>Diseño</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18</a:t>
            </a:fld>
            <a:endParaRPr lang="es-MX" dirty="0"/>
          </a:p>
        </p:txBody>
      </p:sp>
      <p:pic>
        <p:nvPicPr>
          <p:cNvPr id="8" name="Imagen 7">
            <a:extLst>
              <a:ext uri="{FF2B5EF4-FFF2-40B4-BE49-F238E27FC236}">
                <a16:creationId xmlns:a16="http://schemas.microsoft.com/office/drawing/2014/main" id="{42416EEE-CB34-4A5E-8F4A-34609BC2ADA1}"/>
              </a:ext>
            </a:extLst>
          </p:cNvPr>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6660"/>
          <a:stretch/>
        </p:blipFill>
        <p:spPr bwMode="auto">
          <a:xfrm>
            <a:off x="2325370" y="1905130"/>
            <a:ext cx="7602219" cy="42157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6060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3373120" cy="685000"/>
          </a:xfrm>
        </p:spPr>
        <p:txBody>
          <a:bodyPr>
            <a:normAutofit/>
          </a:bodyPr>
          <a:lstStyle/>
          <a:p>
            <a:pPr algn="just"/>
            <a:r>
              <a:rPr lang="es-MX" sz="2400" b="1" dirty="0"/>
              <a:t>Fase 3. Sprint : </a:t>
            </a:r>
            <a:r>
              <a:rPr lang="es-MX" sz="2400" dirty="0"/>
              <a:t>Diseño</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19</a:t>
            </a:fld>
            <a:endParaRPr lang="es-MX" dirty="0"/>
          </a:p>
        </p:txBody>
      </p:sp>
      <p:pic>
        <p:nvPicPr>
          <p:cNvPr id="6" name="Imagen 5">
            <a:extLst>
              <a:ext uri="{FF2B5EF4-FFF2-40B4-BE49-F238E27FC236}">
                <a16:creationId xmlns:a16="http://schemas.microsoft.com/office/drawing/2014/main" id="{E96E9D0A-497B-495E-8F71-88F3B0D2A90F}"/>
              </a:ext>
            </a:extLst>
          </p:cNvPr>
          <p:cNvPicPr/>
          <p:nvPr/>
        </p:nvPicPr>
        <p:blipFill rotWithShape="1">
          <a:blip r:embed="rId2" cstate="print">
            <a:extLst>
              <a:ext uri="{28A0092B-C50C-407E-A947-70E740481C1C}">
                <a14:useLocalDpi xmlns:a14="http://schemas.microsoft.com/office/drawing/2010/main" val="0"/>
              </a:ext>
            </a:extLst>
          </a:blip>
          <a:srcRect t="1" b="-5209"/>
          <a:stretch/>
        </p:blipFill>
        <p:spPr bwMode="auto">
          <a:xfrm>
            <a:off x="6845299" y="2327586"/>
            <a:ext cx="4941888" cy="3541972"/>
          </a:xfrm>
          <a:prstGeom prst="rect">
            <a:avLst/>
          </a:prstGeom>
          <a:noFill/>
          <a:ln>
            <a:noFill/>
          </a:ln>
          <a:extLst>
            <a:ext uri="{53640926-AAD7-44D8-BBD7-CCE9431645EC}">
              <a14:shadowObscured xmlns:a14="http://schemas.microsoft.com/office/drawing/2010/main"/>
            </a:ext>
          </a:extLst>
        </p:spPr>
      </p:pic>
      <p:pic>
        <p:nvPicPr>
          <p:cNvPr id="6146" name="Picture 2">
            <a:extLst>
              <a:ext uri="{FF2B5EF4-FFF2-40B4-BE49-F238E27FC236}">
                <a16:creationId xmlns:a16="http://schemas.microsoft.com/office/drawing/2014/main" id="{1F298023-A20F-4C99-A822-A5C9B09A8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2227456"/>
            <a:ext cx="6038550" cy="338231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02663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0FA28D90-70CF-4B6E-B5A0-BEC7B62A644A}" type="slidenum">
              <a:rPr lang="es-MX" sz="1400" b="1" smtClean="0">
                <a:solidFill>
                  <a:schemeClr val="bg1"/>
                </a:solidFill>
                <a:latin typeface="Times New Roman" panose="02020603050405020304" pitchFamily="18" charset="0"/>
                <a:cs typeface="Times New Roman" panose="02020603050405020304" pitchFamily="18" charset="0"/>
              </a:rPr>
              <a:t>2</a:t>
            </a:fld>
            <a:endParaRPr lang="es-MX" sz="1400" b="1" dirty="0">
              <a:solidFill>
                <a:schemeClr val="bg1"/>
              </a:solidFill>
              <a:latin typeface="Times New Roman" panose="02020603050405020304" pitchFamily="18" charset="0"/>
              <a:cs typeface="Times New Roman" panose="02020603050405020304" pitchFamily="18" charset="0"/>
            </a:endParaRPr>
          </a:p>
        </p:txBody>
      </p:sp>
      <p:sp>
        <p:nvSpPr>
          <p:cNvPr id="5" name="1 Título"/>
          <p:cNvSpPr txBox="1">
            <a:spLocks/>
          </p:cNvSpPr>
          <p:nvPr/>
        </p:nvSpPr>
        <p:spPr>
          <a:xfrm>
            <a:off x="610314" y="370583"/>
            <a:ext cx="10971372" cy="1143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9pPr>
          </a:lstStyle>
          <a:p>
            <a:pPr algn="ctr"/>
            <a:r>
              <a:rPr lang="es-MX" sz="4800" b="1" dirty="0">
                <a:solidFill>
                  <a:schemeClr val="tx1"/>
                </a:solidFill>
                <a:latin typeface="Times New Roman" panose="02020603050405020304" pitchFamily="18" charset="0"/>
                <a:cs typeface="Times New Roman" panose="02020603050405020304" pitchFamily="18" charset="0"/>
              </a:rPr>
              <a:t>Contenido</a:t>
            </a:r>
          </a:p>
        </p:txBody>
      </p:sp>
      <p:sp>
        <p:nvSpPr>
          <p:cNvPr id="6" name="CuadroTexto 5"/>
          <p:cNvSpPr txBox="1"/>
          <p:nvPr/>
        </p:nvSpPr>
        <p:spPr>
          <a:xfrm>
            <a:off x="904499" y="2099445"/>
            <a:ext cx="10307984" cy="4093428"/>
          </a:xfrm>
          <a:prstGeom prst="rect">
            <a:avLst/>
          </a:prstGeom>
          <a:noFill/>
        </p:spPr>
        <p:txBody>
          <a:bodyPr wrap="square" lIns="91440" tIns="45720" rIns="91440" bIns="45720" numCol="2" rtlCol="0" anchor="t">
            <a:spAutoFit/>
          </a:bodyPr>
          <a:lstStyle/>
          <a:p>
            <a:r>
              <a:rPr lang="es-MX" sz="2000" b="1" dirty="0">
                <a:solidFill>
                  <a:srgbClr val="000000"/>
                </a:solidFill>
                <a:latin typeface="Times New Roman" panose="02020603050405020304" pitchFamily="18" charset="0"/>
              </a:rPr>
              <a:t>Introducción</a:t>
            </a:r>
          </a:p>
          <a:p>
            <a:pPr marL="514350" indent="-514350">
              <a:buAutoNum type="romanUcPeriod"/>
            </a:pPr>
            <a:r>
              <a:rPr lang="es-MX" sz="2000" b="1" dirty="0">
                <a:solidFill>
                  <a:srgbClr val="000000"/>
                </a:solidFill>
                <a:latin typeface="Times New Roman" panose="02020603050405020304" pitchFamily="18" charset="0"/>
              </a:rPr>
              <a:t>GENERALIDADES DEL PROYECTO</a:t>
            </a:r>
          </a:p>
          <a:p>
            <a:pPr lvl="1"/>
            <a:r>
              <a:rPr lang="es-MX" sz="2000" b="1" dirty="0">
                <a:solidFill>
                  <a:srgbClr val="000000"/>
                </a:solidFill>
                <a:latin typeface="Times New Roman" panose="02020603050405020304" pitchFamily="18" charset="0"/>
              </a:rPr>
              <a:t>1.1 Planteamiento del problema</a:t>
            </a:r>
          </a:p>
          <a:p>
            <a:pPr lvl="1"/>
            <a:r>
              <a:rPr lang="es-MX" sz="2000" b="1" i="0" dirty="0">
                <a:solidFill>
                  <a:srgbClr val="000000"/>
                </a:solidFill>
                <a:effectLst/>
                <a:latin typeface="Times New Roman" panose="02020603050405020304" pitchFamily="18" charset="0"/>
              </a:rPr>
              <a:t>1.2 Hipótesis</a:t>
            </a:r>
          </a:p>
          <a:p>
            <a:pPr lvl="1"/>
            <a:r>
              <a:rPr lang="es-MX" sz="2000" b="1" dirty="0">
                <a:solidFill>
                  <a:srgbClr val="000000"/>
                </a:solidFill>
                <a:latin typeface="Times New Roman" panose="02020603050405020304" pitchFamily="18" charset="0"/>
              </a:rPr>
              <a:t>1.3 Objetivos</a:t>
            </a:r>
          </a:p>
          <a:p>
            <a:pPr lvl="2"/>
            <a:r>
              <a:rPr lang="es-MX" sz="2000" b="1" dirty="0">
                <a:solidFill>
                  <a:srgbClr val="000000"/>
                </a:solidFill>
                <a:latin typeface="Times New Roman" panose="02020603050405020304" pitchFamily="18" charset="0"/>
              </a:rPr>
              <a:t>1.3.1 Objetivo General</a:t>
            </a:r>
          </a:p>
          <a:p>
            <a:pPr lvl="2"/>
            <a:r>
              <a:rPr lang="es-MX" sz="2000" b="1" dirty="0">
                <a:solidFill>
                  <a:srgbClr val="000000"/>
                </a:solidFill>
                <a:latin typeface="Times New Roman" panose="02020603050405020304" pitchFamily="18" charset="0"/>
              </a:rPr>
              <a:t>1.3.2 Objetivos Específicos</a:t>
            </a:r>
          </a:p>
          <a:p>
            <a:pPr lvl="1"/>
            <a:r>
              <a:rPr lang="es-MX" sz="2000" b="1" dirty="0">
                <a:solidFill>
                  <a:srgbClr val="000000"/>
                </a:solidFill>
                <a:latin typeface="Times New Roman" panose="02020603050405020304" pitchFamily="18" charset="0"/>
              </a:rPr>
              <a:t>1.4 Justificación</a:t>
            </a:r>
          </a:p>
          <a:p>
            <a:pPr lvl="1"/>
            <a:r>
              <a:rPr lang="es-MX" sz="2000" b="1" dirty="0">
                <a:solidFill>
                  <a:srgbClr val="000000"/>
                </a:solidFill>
                <a:latin typeface="Times New Roman" panose="02020603050405020304" pitchFamily="18" charset="0"/>
              </a:rPr>
              <a:t>1.5 Alcances y Limitaciones</a:t>
            </a:r>
          </a:p>
          <a:p>
            <a:r>
              <a:rPr lang="es-MX" sz="2000" b="1" dirty="0">
                <a:solidFill>
                  <a:srgbClr val="000000"/>
                </a:solidFill>
                <a:latin typeface="Times New Roman" panose="02020603050405020304" pitchFamily="18" charset="0"/>
              </a:rPr>
              <a:t>II. Marco Teórico</a:t>
            </a:r>
          </a:p>
          <a:p>
            <a:pPr lvl="1"/>
            <a:r>
              <a:rPr lang="es-MX" sz="2000" b="1" dirty="0">
                <a:solidFill>
                  <a:srgbClr val="000000"/>
                </a:solidFill>
                <a:latin typeface="Times New Roman" panose="02020603050405020304" pitchFamily="18" charset="0"/>
              </a:rPr>
              <a:t>2.1 Antecedentes</a:t>
            </a:r>
          </a:p>
          <a:p>
            <a:pPr lvl="1"/>
            <a:r>
              <a:rPr lang="es-MX" sz="2000" b="1" dirty="0">
                <a:solidFill>
                  <a:srgbClr val="000000"/>
                </a:solidFill>
                <a:latin typeface="Times New Roman" panose="02020603050405020304" pitchFamily="18" charset="0"/>
              </a:rPr>
              <a:t>2</a:t>
            </a:r>
            <a:r>
              <a:rPr lang="es-MX" sz="2000" b="1" i="0" dirty="0">
                <a:solidFill>
                  <a:srgbClr val="000000"/>
                </a:solidFill>
                <a:effectLst/>
                <a:latin typeface="Times New Roman" panose="02020603050405020304" pitchFamily="18" charset="0"/>
              </a:rPr>
              <a:t>.2 Generalidades del Lenguaje Natural</a:t>
            </a:r>
          </a:p>
          <a:p>
            <a:pPr lvl="1"/>
            <a:r>
              <a:rPr lang="es-MX" sz="2000" b="1" dirty="0">
                <a:solidFill>
                  <a:srgbClr val="000000"/>
                </a:solidFill>
                <a:latin typeface="Times New Roman" panose="02020603050405020304" pitchFamily="18" charset="0"/>
              </a:rPr>
              <a:t>1.3 Inteligencia Artificial</a:t>
            </a:r>
          </a:p>
          <a:p>
            <a:pPr lvl="1"/>
            <a:r>
              <a:rPr lang="es-MX" sz="2000" b="1" dirty="0">
                <a:solidFill>
                  <a:srgbClr val="000000"/>
                </a:solidFill>
                <a:latin typeface="Times New Roman" panose="02020603050405020304" pitchFamily="18" charset="0"/>
              </a:rPr>
              <a:t>1.4 Procesamiento del Lenguaje Natural.</a:t>
            </a:r>
          </a:p>
          <a:p>
            <a:r>
              <a:rPr lang="es-MX" sz="2000" b="1" dirty="0">
                <a:solidFill>
                  <a:srgbClr val="000000"/>
                </a:solidFill>
                <a:latin typeface="Times New Roman" panose="02020603050405020304" pitchFamily="18" charset="0"/>
              </a:rPr>
              <a:t>III. Metodología</a:t>
            </a:r>
          </a:p>
          <a:p>
            <a:r>
              <a:rPr lang="es-MX" sz="2000" b="1" dirty="0">
                <a:solidFill>
                  <a:srgbClr val="000000"/>
                </a:solidFill>
                <a:latin typeface="Times New Roman" panose="02020603050405020304" pitchFamily="18" charset="0"/>
              </a:rPr>
              <a:t>	3.1 Metodología</a:t>
            </a:r>
          </a:p>
          <a:p>
            <a:r>
              <a:rPr lang="es-MX" sz="2000" b="1" dirty="0">
                <a:solidFill>
                  <a:srgbClr val="000000"/>
                </a:solidFill>
                <a:latin typeface="Times New Roman" panose="02020603050405020304" pitchFamily="18" charset="0"/>
              </a:rPr>
              <a:t>	3.2 Planeación</a:t>
            </a:r>
          </a:p>
          <a:p>
            <a:r>
              <a:rPr lang="es-MX" sz="2000" b="1" dirty="0">
                <a:solidFill>
                  <a:srgbClr val="000000"/>
                </a:solidFill>
                <a:latin typeface="Times New Roman" panose="02020603050405020304" pitchFamily="18" charset="0"/>
              </a:rPr>
              <a:t>	3.2 Requisitos Generales</a:t>
            </a:r>
          </a:p>
          <a:p>
            <a:r>
              <a:rPr lang="es-MX" sz="2000" b="1" dirty="0">
                <a:solidFill>
                  <a:srgbClr val="000000"/>
                </a:solidFill>
                <a:latin typeface="Times New Roman" panose="02020603050405020304" pitchFamily="18" charset="0"/>
              </a:rPr>
              <a:t>	3.3 Planeación Sprint</a:t>
            </a:r>
          </a:p>
          <a:p>
            <a:r>
              <a:rPr lang="es-MX" sz="2000" b="1" dirty="0">
                <a:solidFill>
                  <a:srgbClr val="000000"/>
                </a:solidFill>
                <a:latin typeface="Times New Roman" panose="02020603050405020304" pitchFamily="18" charset="0"/>
              </a:rPr>
              <a:t>	3.4 Sprint</a:t>
            </a:r>
          </a:p>
          <a:p>
            <a:r>
              <a:rPr lang="es-MX" sz="2000" b="1" dirty="0">
                <a:solidFill>
                  <a:srgbClr val="000000"/>
                </a:solidFill>
                <a:latin typeface="Times New Roman" panose="02020603050405020304" pitchFamily="18" charset="0"/>
              </a:rPr>
              <a:t>	3.5 Pruebas</a:t>
            </a:r>
          </a:p>
          <a:p>
            <a:r>
              <a:rPr lang="es-MX" sz="2000" b="1" dirty="0">
                <a:solidFill>
                  <a:srgbClr val="000000"/>
                </a:solidFill>
                <a:latin typeface="Times New Roman" panose="02020603050405020304" pitchFamily="18" charset="0"/>
              </a:rPr>
              <a:t>IV. Análisis de resultados</a:t>
            </a:r>
          </a:p>
          <a:p>
            <a:r>
              <a:rPr lang="es-MX" sz="2000" b="1" dirty="0">
                <a:solidFill>
                  <a:srgbClr val="000000"/>
                </a:solidFill>
                <a:latin typeface="Times New Roman" panose="02020603050405020304" pitchFamily="18" charset="0"/>
              </a:rPr>
              <a:t>V. Conclusiones</a:t>
            </a:r>
          </a:p>
          <a:p>
            <a:r>
              <a:rPr lang="es-MX" sz="2000" b="1" dirty="0">
                <a:solidFill>
                  <a:srgbClr val="000000"/>
                </a:solidFill>
                <a:latin typeface="Times New Roman" panose="02020603050405020304" pitchFamily="18" charset="0"/>
              </a:rPr>
              <a:t>Referencias</a:t>
            </a:r>
          </a:p>
          <a:p>
            <a:pPr lvl="2"/>
            <a:endParaRPr lang="es-MX" sz="200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7357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4740274" cy="685000"/>
          </a:xfrm>
        </p:spPr>
        <p:txBody>
          <a:bodyPr>
            <a:normAutofit/>
          </a:bodyPr>
          <a:lstStyle/>
          <a:p>
            <a:pPr algn="just"/>
            <a:r>
              <a:rPr lang="es-MX" sz="2400" b="1" dirty="0"/>
              <a:t>Fase 3. Sprint : </a:t>
            </a:r>
            <a:r>
              <a:rPr lang="es-MX" sz="2400" dirty="0"/>
              <a:t>Implementación</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20</a:t>
            </a:fld>
            <a:endParaRPr lang="es-MX" dirty="0"/>
          </a:p>
        </p:txBody>
      </p:sp>
      <p:pic>
        <p:nvPicPr>
          <p:cNvPr id="7" name="Imagen 6">
            <a:extLst>
              <a:ext uri="{FF2B5EF4-FFF2-40B4-BE49-F238E27FC236}">
                <a16:creationId xmlns:a16="http://schemas.microsoft.com/office/drawing/2014/main" id="{03979476-4F6C-4C29-8CBA-301055110286}"/>
              </a:ext>
            </a:extLst>
          </p:cNvPr>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3830" b="-2819"/>
          <a:stretch/>
        </p:blipFill>
        <p:spPr bwMode="auto">
          <a:xfrm>
            <a:off x="6506847" y="1879448"/>
            <a:ext cx="5332094" cy="4438249"/>
          </a:xfrm>
          <a:prstGeom prst="rect">
            <a:avLst/>
          </a:prstGeom>
          <a:ln>
            <a:noFill/>
          </a:ln>
          <a:extLst>
            <a:ext uri="{53640926-AAD7-44D8-BBD7-CCE9431645EC}">
              <a14:shadowObscured xmlns:a14="http://schemas.microsoft.com/office/drawing/2010/main"/>
            </a:ext>
          </a:extLst>
        </p:spPr>
      </p:pic>
      <p:graphicFrame>
        <p:nvGraphicFramePr>
          <p:cNvPr id="5" name="Tabla 4">
            <a:extLst>
              <a:ext uri="{FF2B5EF4-FFF2-40B4-BE49-F238E27FC236}">
                <a16:creationId xmlns:a16="http://schemas.microsoft.com/office/drawing/2014/main" id="{3EC9A258-2986-4C47-9472-B5832FA97B18}"/>
              </a:ext>
            </a:extLst>
          </p:cNvPr>
          <p:cNvGraphicFramePr>
            <a:graphicFrameLocks noGrp="1"/>
          </p:cNvGraphicFramePr>
          <p:nvPr>
            <p:extLst>
              <p:ext uri="{D42A27DB-BD31-4B8C-83A1-F6EECF244321}">
                <p14:modId xmlns:p14="http://schemas.microsoft.com/office/powerpoint/2010/main" val="953465864"/>
              </p:ext>
            </p:extLst>
          </p:nvPr>
        </p:nvGraphicFramePr>
        <p:xfrm>
          <a:off x="895396" y="2140105"/>
          <a:ext cx="5200604" cy="4035504"/>
        </p:xfrm>
        <a:graphic>
          <a:graphicData uri="http://schemas.openxmlformats.org/drawingml/2006/table">
            <a:tbl>
              <a:tblPr/>
              <a:tblGrid>
                <a:gridCol w="1106098">
                  <a:extLst>
                    <a:ext uri="{9D8B030D-6E8A-4147-A177-3AD203B41FA5}">
                      <a16:colId xmlns:a16="http://schemas.microsoft.com/office/drawing/2014/main" val="482364006"/>
                    </a:ext>
                  </a:extLst>
                </a:gridCol>
                <a:gridCol w="4094506">
                  <a:extLst>
                    <a:ext uri="{9D8B030D-6E8A-4147-A177-3AD203B41FA5}">
                      <a16:colId xmlns:a16="http://schemas.microsoft.com/office/drawing/2014/main" val="856436142"/>
                    </a:ext>
                  </a:extLst>
                </a:gridCol>
              </a:tblGrid>
              <a:tr h="380483">
                <a:tc>
                  <a:txBody>
                    <a:bodyPr/>
                    <a:lstStyle/>
                    <a:p>
                      <a:pPr algn="ctr"/>
                      <a:r>
                        <a:rPr lang="es-MX" sz="1400">
                          <a:effectLst/>
                          <a:latin typeface="Times New Roman" panose="02020603050405020304" pitchFamily="18" charset="0"/>
                          <a:ea typeface="Times New Roman" panose="02020603050405020304" pitchFamily="18" charset="0"/>
                        </a:rPr>
                        <a:t>Paquete</a:t>
                      </a:r>
                      <a:endParaRPr lang="es-MX"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MX" sz="1400">
                          <a:effectLst/>
                          <a:latin typeface="Times New Roman" panose="02020603050405020304" pitchFamily="18" charset="0"/>
                          <a:ea typeface="Times New Roman" panose="02020603050405020304" pitchFamily="18" charset="0"/>
                        </a:rPr>
                        <a:t>Descripción</a:t>
                      </a:r>
                      <a:endParaRPr lang="es-MX"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3267926"/>
                  </a:ext>
                </a:extLst>
              </a:tr>
              <a:tr h="332058">
                <a:tc>
                  <a:txBody>
                    <a:bodyPr/>
                    <a:lstStyle/>
                    <a:p>
                      <a:r>
                        <a:rPr lang="es-MX" sz="1400">
                          <a:effectLst/>
                          <a:latin typeface="Times New Roman" panose="02020603050405020304" pitchFamily="18" charset="0"/>
                          <a:ea typeface="Times New Roman" panose="02020603050405020304" pitchFamily="18" charset="0"/>
                        </a:rPr>
                        <a:t>PyQt5</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Es un set de módulos del framework Qt5 para la creación de interfaces graficas avanzadas</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21954495"/>
                  </a:ext>
                </a:extLst>
              </a:tr>
              <a:tr h="498087">
                <a:tc>
                  <a:txBody>
                    <a:bodyPr/>
                    <a:lstStyle/>
                    <a:p>
                      <a:r>
                        <a:rPr lang="es-MX" sz="1400" i="1">
                          <a:effectLst/>
                          <a:latin typeface="Times New Roman" panose="02020603050405020304" pitchFamily="18" charset="0"/>
                          <a:ea typeface="Times New Roman" panose="02020603050405020304" pitchFamily="18" charset="0"/>
                        </a:rPr>
                        <a:t>PipWin</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Paquete que permite una instalación de paquetes con mayor compatibilidad para sistemas operativos Windows.</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08269371"/>
                  </a:ext>
                </a:extLst>
              </a:tr>
              <a:tr h="498087">
                <a:tc>
                  <a:txBody>
                    <a:bodyPr/>
                    <a:lstStyle/>
                    <a:p>
                      <a:r>
                        <a:rPr lang="es-MX" sz="1400" i="1">
                          <a:effectLst/>
                          <a:latin typeface="Times New Roman" panose="02020603050405020304" pitchFamily="18" charset="0"/>
                          <a:ea typeface="Times New Roman" panose="02020603050405020304" pitchFamily="18" charset="0"/>
                        </a:rPr>
                        <a:t>Speech Recognition</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Librería que permite el reconocimiento de voz a treves de diversas API’s como Google, Google Cloud, IBM, Sphinix etc. </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74812946"/>
                  </a:ext>
                </a:extLst>
              </a:tr>
              <a:tr h="332058">
                <a:tc>
                  <a:txBody>
                    <a:bodyPr/>
                    <a:lstStyle/>
                    <a:p>
                      <a:r>
                        <a:rPr lang="es-MX" sz="1400" i="1">
                          <a:effectLst/>
                          <a:latin typeface="Times New Roman" panose="02020603050405020304" pitchFamily="18" charset="0"/>
                          <a:ea typeface="Times New Roman" panose="02020603050405020304" pitchFamily="18" charset="0"/>
                        </a:rPr>
                        <a:t>Pyttxs3</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Paquete para python para la conversión de texto a voz de manera offline.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43078536"/>
                  </a:ext>
                </a:extLst>
              </a:tr>
              <a:tr h="332058">
                <a:tc>
                  <a:txBody>
                    <a:bodyPr/>
                    <a:lstStyle/>
                    <a:p>
                      <a:r>
                        <a:rPr lang="es-MX" sz="1400" i="1">
                          <a:effectLst/>
                          <a:latin typeface="Times New Roman" panose="02020603050405020304" pitchFamily="18" charset="0"/>
                          <a:ea typeface="Times New Roman" panose="02020603050405020304" pitchFamily="18" charset="0"/>
                        </a:rPr>
                        <a:t>Pyaudio</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Proporciona enlaces para hacer uso de los dispositivos de entrada y salida de audio.</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01211357"/>
                  </a:ext>
                </a:extLst>
              </a:tr>
              <a:tr h="332058">
                <a:tc>
                  <a:txBody>
                    <a:bodyPr/>
                    <a:lstStyle/>
                    <a:p>
                      <a:r>
                        <a:rPr lang="es-MX" sz="1400" i="1">
                          <a:effectLst/>
                          <a:latin typeface="Times New Roman" panose="02020603050405020304" pitchFamily="18" charset="0"/>
                          <a:ea typeface="Times New Roman" panose="02020603050405020304" pitchFamily="18" charset="0"/>
                        </a:rPr>
                        <a:t>PlaySound</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Permite la reproducción de archivos de audio a través de los distintos dispositivos de audio.</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9207253"/>
                  </a:ext>
                </a:extLst>
              </a:tr>
              <a:tr h="241261">
                <a:tc>
                  <a:txBody>
                    <a:bodyPr/>
                    <a:lstStyle/>
                    <a:p>
                      <a:r>
                        <a:rPr lang="es-MX" sz="1400" i="1">
                          <a:effectLst/>
                          <a:latin typeface="Times New Roman" panose="02020603050405020304" pitchFamily="18" charset="0"/>
                          <a:ea typeface="Times New Roman" panose="02020603050405020304" pitchFamily="18" charset="0"/>
                        </a:rPr>
                        <a:t>Google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tc>
                  <a:txBody>
                    <a:bodyPr/>
                    <a:lstStyle/>
                    <a:p>
                      <a:pPr algn="just"/>
                      <a:r>
                        <a:rPr lang="es-MX" sz="1400">
                          <a:effectLst/>
                          <a:latin typeface="Times New Roman" panose="02020603050405020304" pitchFamily="18" charset="0"/>
                          <a:ea typeface="Times New Roman" panose="02020603050405020304" pitchFamily="18" charset="0"/>
                        </a:rPr>
                        <a:t>Permite la conexión con servicios de Google.</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02391117"/>
                  </a:ext>
                </a:extLst>
              </a:tr>
              <a:tr h="332058">
                <a:tc>
                  <a:txBody>
                    <a:bodyPr/>
                    <a:lstStyle/>
                    <a:p>
                      <a:r>
                        <a:rPr lang="es-MX" sz="1400" i="1">
                          <a:effectLst/>
                          <a:latin typeface="Times New Roman" panose="02020603050405020304" pitchFamily="18" charset="0"/>
                          <a:ea typeface="Times New Roman" panose="02020603050405020304" pitchFamily="18" charset="0"/>
                        </a:rPr>
                        <a:t>Beautiful Soap</a:t>
                      </a:r>
                      <a:endParaRPr lang="es-MX" sz="280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28575" cap="flat" cmpd="dbl" algn="ctr">
                      <a:solidFill>
                        <a:srgbClr val="000000"/>
                      </a:solidFill>
                      <a:prstDash val="solid"/>
                      <a:round/>
                      <a:headEnd type="none" w="med" len="med"/>
                      <a:tailEnd type="none" w="med" len="med"/>
                    </a:lnB>
                  </a:tcPr>
                </a:tc>
                <a:tc>
                  <a:txBody>
                    <a:bodyPr/>
                    <a:lstStyle/>
                    <a:p>
                      <a:pPr algn="just"/>
                      <a:r>
                        <a:rPr lang="es-MX" sz="1400" dirty="0">
                          <a:effectLst/>
                          <a:latin typeface="Times New Roman" panose="02020603050405020304" pitchFamily="18" charset="0"/>
                          <a:ea typeface="Times New Roman" panose="02020603050405020304" pitchFamily="18" charset="0"/>
                        </a:rPr>
                        <a:t>Extrae información con base a etiquetas específicas del HTML de un sitio consultado.</a:t>
                      </a:r>
                      <a:endParaRPr lang="es-MX" sz="2800" dirty="0">
                        <a:effectLst/>
                        <a:latin typeface="Times New Roman" panose="02020603050405020304" pitchFamily="18" charset="0"/>
                        <a:ea typeface="Times New Roman" panose="02020603050405020304" pitchFamily="18" charset="0"/>
                      </a:endParaRPr>
                    </a:p>
                  </a:txBody>
                  <a:tcPr marL="68580" marR="68580" marT="0" marB="0">
                    <a:lnL>
                      <a:noFill/>
                    </a:lnL>
                    <a:lnR>
                      <a:noFill/>
                    </a:lnR>
                    <a:lnT>
                      <a:noFill/>
                    </a:lnT>
                    <a:lnB w="28575"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592309059"/>
                  </a:ext>
                </a:extLst>
              </a:tr>
            </a:tbl>
          </a:graphicData>
        </a:graphic>
      </p:graphicFrame>
    </p:spTree>
    <p:extLst>
      <p:ext uri="{BB962C8B-B14F-4D97-AF65-F5344CB8AC3E}">
        <p14:creationId xmlns:p14="http://schemas.microsoft.com/office/powerpoint/2010/main" val="17659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4740274" cy="685000"/>
          </a:xfrm>
        </p:spPr>
        <p:txBody>
          <a:bodyPr>
            <a:normAutofit/>
          </a:bodyPr>
          <a:lstStyle/>
          <a:p>
            <a:pPr algn="just"/>
            <a:r>
              <a:rPr lang="es-MX" sz="2400" b="1" dirty="0"/>
              <a:t>Fase 3. Sprint : </a:t>
            </a:r>
            <a:r>
              <a:rPr lang="es-MX" sz="2400" dirty="0"/>
              <a:t>Implementación</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21</a:t>
            </a:fld>
            <a:endParaRPr lang="es-MX" dirty="0"/>
          </a:p>
        </p:txBody>
      </p:sp>
      <p:pic>
        <p:nvPicPr>
          <p:cNvPr id="9" name="Imagen 8">
            <a:extLst>
              <a:ext uri="{FF2B5EF4-FFF2-40B4-BE49-F238E27FC236}">
                <a16:creationId xmlns:a16="http://schemas.microsoft.com/office/drawing/2014/main" id="{2F1E4701-4638-4480-A033-BE896D9F2A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4594" y="2261654"/>
            <a:ext cx="5586549" cy="3268289"/>
          </a:xfrm>
          <a:prstGeom prst="rect">
            <a:avLst/>
          </a:prstGeom>
          <a:noFill/>
        </p:spPr>
      </p:pic>
      <p:pic>
        <p:nvPicPr>
          <p:cNvPr id="10" name="Imagen 9">
            <a:extLst>
              <a:ext uri="{FF2B5EF4-FFF2-40B4-BE49-F238E27FC236}">
                <a16:creationId xmlns:a16="http://schemas.microsoft.com/office/drawing/2014/main" id="{EDEFEE54-6458-4002-B27A-2DA706B9D420}"/>
              </a:ext>
            </a:extLst>
          </p:cNvPr>
          <p:cNvPicPr/>
          <p:nvPr/>
        </p:nvPicPr>
        <p:blipFill rotWithShape="1">
          <a:blip r:embed="rId3" cstate="print">
            <a:extLst>
              <a:ext uri="{28A0092B-C50C-407E-A947-70E740481C1C}">
                <a14:useLocalDpi xmlns:a14="http://schemas.microsoft.com/office/drawing/2010/main" val="0"/>
              </a:ext>
            </a:extLst>
          </a:blip>
          <a:srcRect t="7229" b="1915"/>
          <a:stretch/>
        </p:blipFill>
        <p:spPr bwMode="auto">
          <a:xfrm>
            <a:off x="7424147" y="1127125"/>
            <a:ext cx="3612515" cy="52133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575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4740274" cy="685000"/>
          </a:xfrm>
        </p:spPr>
        <p:txBody>
          <a:bodyPr>
            <a:normAutofit/>
          </a:bodyPr>
          <a:lstStyle/>
          <a:p>
            <a:pPr algn="just"/>
            <a:r>
              <a:rPr lang="es-MX" sz="2400" b="1" dirty="0"/>
              <a:t>Fase 3. Sprint : </a:t>
            </a:r>
            <a:r>
              <a:rPr lang="es-MX" sz="2400" dirty="0"/>
              <a:t>Implementación</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22</a:t>
            </a:fld>
            <a:endParaRPr lang="es-MX" dirty="0"/>
          </a:p>
        </p:txBody>
      </p:sp>
      <p:pic>
        <p:nvPicPr>
          <p:cNvPr id="7" name="Imagen 6">
            <a:extLst>
              <a:ext uri="{FF2B5EF4-FFF2-40B4-BE49-F238E27FC236}">
                <a16:creationId xmlns:a16="http://schemas.microsoft.com/office/drawing/2014/main" id="{792A2F59-FA22-409B-AE81-56C248761634}"/>
              </a:ext>
            </a:extLst>
          </p:cNvPr>
          <p:cNvPicPr/>
          <p:nvPr/>
        </p:nvPicPr>
        <p:blipFill rotWithShape="1">
          <a:blip r:embed="rId2"/>
          <a:srcRect l="65003" t="18658" b="2550"/>
          <a:stretch/>
        </p:blipFill>
        <p:spPr bwMode="auto">
          <a:xfrm>
            <a:off x="452664" y="2079860"/>
            <a:ext cx="5457372" cy="3918857"/>
          </a:xfrm>
          <a:prstGeom prst="round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3E297170-316D-4546-9389-23EE49EF4688}"/>
              </a:ext>
            </a:extLst>
          </p:cNvPr>
          <p:cNvPicPr/>
          <p:nvPr/>
        </p:nvPicPr>
        <p:blipFill rotWithShape="1">
          <a:blip r:embed="rId3"/>
          <a:srcRect l="7191" t="1996" r="58190" b="32795"/>
          <a:stretch/>
        </p:blipFill>
        <p:spPr bwMode="auto">
          <a:xfrm>
            <a:off x="6230803" y="2130660"/>
            <a:ext cx="5688147" cy="3817256"/>
          </a:xfrm>
          <a:prstGeom prst="round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0076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III. Metodología</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944881" y="1737360"/>
            <a:ext cx="4740274" cy="685000"/>
          </a:xfrm>
        </p:spPr>
        <p:txBody>
          <a:bodyPr>
            <a:normAutofit/>
          </a:bodyPr>
          <a:lstStyle/>
          <a:p>
            <a:pPr algn="just"/>
            <a:r>
              <a:rPr lang="es-MX" sz="2400" b="1" dirty="0"/>
              <a:t>Fase 3. Sprint : </a:t>
            </a:r>
            <a:r>
              <a:rPr lang="es-MX" sz="2400" dirty="0"/>
              <a:t>Pruebas</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23</a:t>
            </a:fld>
            <a:endParaRPr lang="es-MX" dirty="0"/>
          </a:p>
        </p:txBody>
      </p:sp>
      <p:pic>
        <p:nvPicPr>
          <p:cNvPr id="5" name="Imagen 4">
            <a:extLst>
              <a:ext uri="{FF2B5EF4-FFF2-40B4-BE49-F238E27FC236}">
                <a16:creationId xmlns:a16="http://schemas.microsoft.com/office/drawing/2014/main" id="{A9B92706-429B-4A56-8263-54D32E119CE8}"/>
              </a:ext>
            </a:extLst>
          </p:cNvPr>
          <p:cNvPicPr>
            <a:picLocks noChangeAspect="1"/>
          </p:cNvPicPr>
          <p:nvPr/>
        </p:nvPicPr>
        <p:blipFill>
          <a:blip r:embed="rId2"/>
          <a:stretch>
            <a:fillRect/>
          </a:stretch>
        </p:blipFill>
        <p:spPr>
          <a:xfrm>
            <a:off x="5303376" y="1825669"/>
            <a:ext cx="6234083" cy="4452917"/>
          </a:xfrm>
          <a:prstGeom prst="rect">
            <a:avLst/>
          </a:prstGeom>
        </p:spPr>
      </p:pic>
      <p:pic>
        <p:nvPicPr>
          <p:cNvPr id="12" name="Imagen 11">
            <a:extLst>
              <a:ext uri="{FF2B5EF4-FFF2-40B4-BE49-F238E27FC236}">
                <a16:creationId xmlns:a16="http://schemas.microsoft.com/office/drawing/2014/main" id="{2B7EFD50-DB6A-4D8F-8CA5-95080D98ABD1}"/>
              </a:ext>
            </a:extLst>
          </p:cNvPr>
          <p:cNvPicPr/>
          <p:nvPr/>
        </p:nvPicPr>
        <p:blipFill>
          <a:blip r:embed="rId3"/>
          <a:stretch>
            <a:fillRect/>
          </a:stretch>
        </p:blipFill>
        <p:spPr>
          <a:xfrm>
            <a:off x="944881" y="2422360"/>
            <a:ext cx="4178662" cy="3188055"/>
          </a:xfrm>
          <a:prstGeom prst="rect">
            <a:avLst/>
          </a:prstGeom>
        </p:spPr>
      </p:pic>
    </p:spTree>
    <p:extLst>
      <p:ext uri="{BB962C8B-B14F-4D97-AF65-F5344CB8AC3E}">
        <p14:creationId xmlns:p14="http://schemas.microsoft.com/office/powerpoint/2010/main" val="85873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A38A37-0823-4CF5-B86F-BA1071B92F08}"/>
              </a:ext>
            </a:extLst>
          </p:cNvPr>
          <p:cNvSpPr>
            <a:spLocks noGrp="1"/>
          </p:cNvSpPr>
          <p:nvPr>
            <p:ph idx="1"/>
          </p:nvPr>
        </p:nvSpPr>
        <p:spPr>
          <a:xfrm>
            <a:off x="1066800" y="2615142"/>
            <a:ext cx="10058400" cy="2269066"/>
          </a:xfrm>
        </p:spPr>
        <p:txBody>
          <a:bodyPr>
            <a:normAutofit/>
          </a:bodyPr>
          <a:lstStyle/>
          <a:p>
            <a:pPr algn="ctr"/>
            <a:r>
              <a:rPr lang="es-MX" sz="6000" b="1" dirty="0">
                <a:latin typeface="Times New Roman" panose="02020603050405020304" pitchFamily="18" charset="0"/>
                <a:cs typeface="Times New Roman" panose="02020603050405020304" pitchFamily="18" charset="0"/>
              </a:rPr>
              <a:t>III. Análisis de Resultados</a:t>
            </a:r>
          </a:p>
        </p:txBody>
      </p:sp>
      <p:sp>
        <p:nvSpPr>
          <p:cNvPr id="4" name="Marcador de número de diapositiva 3">
            <a:extLst>
              <a:ext uri="{FF2B5EF4-FFF2-40B4-BE49-F238E27FC236}">
                <a16:creationId xmlns:a16="http://schemas.microsoft.com/office/drawing/2014/main" id="{11158985-1889-4D2D-929F-B8B4BCA8F7B9}"/>
              </a:ext>
            </a:extLst>
          </p:cNvPr>
          <p:cNvSpPr>
            <a:spLocks noGrp="1"/>
          </p:cNvSpPr>
          <p:nvPr>
            <p:ph type="sldNum" sz="quarter" idx="12"/>
          </p:nvPr>
        </p:nvSpPr>
        <p:spPr/>
        <p:txBody>
          <a:bodyPr/>
          <a:lstStyle/>
          <a:p>
            <a:fld id="{0FA28D90-70CF-4B6E-B5A0-BEC7B62A644A}" type="slidenum">
              <a:rPr lang="es-MX" smtClean="0"/>
              <a:t>24</a:t>
            </a:fld>
            <a:endParaRPr lang="es-MX" dirty="0"/>
          </a:p>
        </p:txBody>
      </p:sp>
    </p:spTree>
    <p:extLst>
      <p:ext uri="{BB962C8B-B14F-4D97-AF65-F5344CB8AC3E}">
        <p14:creationId xmlns:p14="http://schemas.microsoft.com/office/powerpoint/2010/main" val="325975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IV. Estadísticas de reconocimiento y búsqueda</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25</a:t>
            </a:fld>
            <a:endParaRPr lang="es-MX" dirty="0"/>
          </a:p>
        </p:txBody>
      </p:sp>
      <p:graphicFrame>
        <p:nvGraphicFramePr>
          <p:cNvPr id="9" name="Gráfico 8">
            <a:extLst>
              <a:ext uri="{FF2B5EF4-FFF2-40B4-BE49-F238E27FC236}">
                <a16:creationId xmlns:a16="http://schemas.microsoft.com/office/drawing/2014/main" id="{CB86AFF6-EEAF-4AC8-9AE4-7D43A2884387}"/>
              </a:ext>
            </a:extLst>
          </p:cNvPr>
          <p:cNvGraphicFramePr/>
          <p:nvPr>
            <p:extLst>
              <p:ext uri="{D42A27DB-BD31-4B8C-83A1-F6EECF244321}">
                <p14:modId xmlns:p14="http://schemas.microsoft.com/office/powerpoint/2010/main" val="2485917332"/>
              </p:ext>
            </p:extLst>
          </p:nvPr>
        </p:nvGraphicFramePr>
        <p:xfrm>
          <a:off x="885372" y="1996087"/>
          <a:ext cx="4992914" cy="20653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9F45419B-4C00-4C6F-A703-89311742FCA3}"/>
              </a:ext>
            </a:extLst>
          </p:cNvPr>
          <p:cNvGraphicFramePr/>
          <p:nvPr>
            <p:extLst>
              <p:ext uri="{D42A27DB-BD31-4B8C-83A1-F6EECF244321}">
                <p14:modId xmlns:p14="http://schemas.microsoft.com/office/powerpoint/2010/main" val="156496593"/>
              </p:ext>
            </p:extLst>
          </p:nvPr>
        </p:nvGraphicFramePr>
        <p:xfrm>
          <a:off x="5878286" y="1996087"/>
          <a:ext cx="5588000" cy="20653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áfico 10">
            <a:extLst>
              <a:ext uri="{FF2B5EF4-FFF2-40B4-BE49-F238E27FC236}">
                <a16:creationId xmlns:a16="http://schemas.microsoft.com/office/drawing/2014/main" id="{313FADBC-A743-4F49-AE00-DD83DA968CE0}"/>
              </a:ext>
            </a:extLst>
          </p:cNvPr>
          <p:cNvGraphicFramePr/>
          <p:nvPr>
            <p:extLst>
              <p:ext uri="{D42A27DB-BD31-4B8C-83A1-F6EECF244321}">
                <p14:modId xmlns:p14="http://schemas.microsoft.com/office/powerpoint/2010/main" val="3987615776"/>
              </p:ext>
            </p:extLst>
          </p:nvPr>
        </p:nvGraphicFramePr>
        <p:xfrm>
          <a:off x="5878285" y="4223656"/>
          <a:ext cx="5856515" cy="22275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Gráfico 12">
            <a:extLst>
              <a:ext uri="{FF2B5EF4-FFF2-40B4-BE49-F238E27FC236}">
                <a16:creationId xmlns:a16="http://schemas.microsoft.com/office/drawing/2014/main" id="{BE7B9D77-ACC6-44BD-8AF4-A7D6391ACD91}"/>
              </a:ext>
            </a:extLst>
          </p:cNvPr>
          <p:cNvGraphicFramePr/>
          <p:nvPr>
            <p:extLst>
              <p:ext uri="{D42A27DB-BD31-4B8C-83A1-F6EECF244321}">
                <p14:modId xmlns:p14="http://schemas.microsoft.com/office/powerpoint/2010/main" val="2192734185"/>
              </p:ext>
            </p:extLst>
          </p:nvPr>
        </p:nvGraphicFramePr>
        <p:xfrm>
          <a:off x="991327" y="4223656"/>
          <a:ext cx="4781004" cy="20653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18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D6B3D-D723-47F5-A7E3-A1F1D304E524}"/>
              </a:ext>
            </a:extLst>
          </p:cNvPr>
          <p:cNvSpPr>
            <a:spLocks noGrp="1"/>
          </p:cNvSpPr>
          <p:nvPr>
            <p:ph type="title"/>
          </p:nvPr>
        </p:nvSpPr>
        <p:spPr/>
        <p:txBody>
          <a:bodyPr/>
          <a:lstStyle/>
          <a:p>
            <a:pPr algn="ctr"/>
            <a:r>
              <a:rPr lang="es-MX" b="1" dirty="0">
                <a:solidFill>
                  <a:schemeClr val="tx1"/>
                </a:solidFill>
                <a:latin typeface="Times New Roman" panose="02020603050405020304" pitchFamily="18" charset="0"/>
                <a:cs typeface="Times New Roman" panose="02020603050405020304" pitchFamily="18" charset="0"/>
              </a:rPr>
              <a:t>V. Conclusión</a:t>
            </a:r>
          </a:p>
        </p:txBody>
      </p:sp>
      <p:sp>
        <p:nvSpPr>
          <p:cNvPr id="3" name="Marcador de contenido 2">
            <a:extLst>
              <a:ext uri="{FF2B5EF4-FFF2-40B4-BE49-F238E27FC236}">
                <a16:creationId xmlns:a16="http://schemas.microsoft.com/office/drawing/2014/main" id="{A73B1B3A-F5C2-43C1-94C6-7A923003D66D}"/>
              </a:ext>
            </a:extLst>
          </p:cNvPr>
          <p:cNvSpPr>
            <a:spLocks noGrp="1"/>
          </p:cNvSpPr>
          <p:nvPr>
            <p:ph idx="1"/>
          </p:nvPr>
        </p:nvSpPr>
        <p:spPr>
          <a:xfrm>
            <a:off x="1097280" y="2117324"/>
            <a:ext cx="10058400" cy="3651464"/>
          </a:xfrm>
        </p:spPr>
        <p:txBody>
          <a:bodyPr>
            <a:normAutofit/>
          </a:bodyPr>
          <a:lstStyle/>
          <a:p>
            <a:pPr algn="just"/>
            <a:r>
              <a:rPr lang="es-MX" sz="2400" dirty="0"/>
              <a:t>El presente proyecto tuvo el objetivo principal de desarrollar un asistente que apoye a los estudiantes que desean aprender el lenguaje de programación java, por lo cual, este software estaba más enfocado en realizar la búsqueda de información por internet o localmente con una precisión del 90% en los resultados para que el usuario obtenga la información que le sea de ayuda, y con base a las pruebas realizadas este porcentaje de precisión se alcanzó adecuadamente, con un reconocimiento del habla del 93% en condiciones adecuadas. </a:t>
            </a:r>
          </a:p>
        </p:txBody>
      </p:sp>
      <p:sp>
        <p:nvSpPr>
          <p:cNvPr id="4" name="Marcador de número de diapositiva 3">
            <a:extLst>
              <a:ext uri="{FF2B5EF4-FFF2-40B4-BE49-F238E27FC236}">
                <a16:creationId xmlns:a16="http://schemas.microsoft.com/office/drawing/2014/main" id="{F807F579-43C7-4A44-8F08-04B6F10F20B4}"/>
              </a:ext>
            </a:extLst>
          </p:cNvPr>
          <p:cNvSpPr>
            <a:spLocks noGrp="1"/>
          </p:cNvSpPr>
          <p:nvPr>
            <p:ph type="sldNum" sz="quarter" idx="12"/>
          </p:nvPr>
        </p:nvSpPr>
        <p:spPr/>
        <p:txBody>
          <a:bodyPr/>
          <a:lstStyle/>
          <a:p>
            <a:fld id="{0FA28D90-70CF-4B6E-B5A0-BEC7B62A644A}" type="slidenum">
              <a:rPr lang="es-MX" smtClean="0"/>
              <a:t>26</a:t>
            </a:fld>
            <a:endParaRPr lang="es-MX" dirty="0"/>
          </a:p>
        </p:txBody>
      </p:sp>
    </p:spTree>
    <p:extLst>
      <p:ext uri="{BB962C8B-B14F-4D97-AF65-F5344CB8AC3E}">
        <p14:creationId xmlns:p14="http://schemas.microsoft.com/office/powerpoint/2010/main" val="1116212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noGrp="1"/>
          </p:cNvSpPr>
          <p:nvPr>
            <p:ph idx="1"/>
          </p:nvPr>
        </p:nvSpPr>
        <p:spPr>
          <a:xfrm>
            <a:off x="1066800" y="1876550"/>
            <a:ext cx="10052649" cy="420507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1200" b="0" i="0" u="none" strike="noStrike" baseline="0" dirty="0">
                <a:solidFill>
                  <a:srgbClr val="000000"/>
                </a:solidFill>
                <a:latin typeface="Times New Roman" panose="02020603050405020304" pitchFamily="18" charset="0"/>
              </a:rPr>
              <a:t>[1] D. Mauricio, G. Andrea, M. Néstor, M. Patricio “Asistentes virtuales en la educación universitaria”, Proyectos de investigación de la undécima jornada de tecnología aplicada a la educación matemática universitaria, Buenos Aires, Argentina, 2011.</a:t>
            </a:r>
          </a:p>
          <a:p>
            <a:pPr algn="just"/>
            <a:r>
              <a:rPr lang="es-MX" sz="1200" b="0" i="0" u="none" strike="noStrike" baseline="0" dirty="0">
                <a:solidFill>
                  <a:srgbClr val="000000"/>
                </a:solidFill>
                <a:latin typeface="Times New Roman" panose="02020603050405020304" pitchFamily="18" charset="0"/>
              </a:rPr>
              <a:t>[</a:t>
            </a:r>
            <a:r>
              <a:rPr lang="es-MX" sz="1200" dirty="0">
                <a:latin typeface="Times New Roman" panose="02020603050405020304" pitchFamily="18" charset="0"/>
              </a:rPr>
              <a:t>2</a:t>
            </a:r>
            <a:r>
              <a:rPr lang="es-MX" sz="1200" b="0" i="0" u="none" strike="noStrike" baseline="0" dirty="0">
                <a:solidFill>
                  <a:srgbClr val="000000"/>
                </a:solidFill>
                <a:latin typeface="Times New Roman" panose="02020603050405020304" pitchFamily="18" charset="0"/>
              </a:rPr>
              <a:t>] I. Erick, “Implementación de un asistente basado en inteligencia artificial para ambientes de aprendizaje de niños con discapacidad visual, Tesis doctoral, Facultad de filosofía y letras, Benemérita universidad autónoma de Puebla, 2020.</a:t>
            </a:r>
          </a:p>
          <a:p>
            <a:pPr algn="just"/>
            <a:r>
              <a:rPr lang="es-MX" sz="1200" b="0" i="0" u="none" strike="noStrike" baseline="0" dirty="0">
                <a:solidFill>
                  <a:srgbClr val="000000"/>
                </a:solidFill>
                <a:latin typeface="Times New Roman" panose="02020603050405020304" pitchFamily="18" charset="0"/>
              </a:rPr>
              <a:t>[3] A. Maza, S. Daniel, “Análisis, diseño e Implementación de un asistente tutor basado en computación cognitiva para su uso en entornos visuales de aprendizaje”, trabajo de titulación, Área técnica, Universidad técnica particular de la roja, 2017.</a:t>
            </a:r>
          </a:p>
          <a:p>
            <a:pPr algn="just"/>
            <a:r>
              <a:rPr lang="es-MX" sz="1200" b="0" i="0" u="none" strike="noStrike" baseline="0" dirty="0">
                <a:solidFill>
                  <a:srgbClr val="000000"/>
                </a:solidFill>
                <a:latin typeface="Times New Roman" panose="02020603050405020304" pitchFamily="18" charset="0"/>
              </a:rPr>
              <a:t>[4] A. Rafael “Uso de asistente virtual para el aprendizaje de temas selectos de la física”, trabajo fin de master, Tecnológico de Monterrey, México, 2016.</a:t>
            </a:r>
          </a:p>
          <a:p>
            <a:pPr algn="just"/>
            <a:r>
              <a:rPr lang="es-MX" sz="1200" b="0" i="0" u="none" strike="noStrike" baseline="0" dirty="0">
                <a:solidFill>
                  <a:srgbClr val="000000"/>
                </a:solidFill>
                <a:latin typeface="Times New Roman" panose="02020603050405020304" pitchFamily="18" charset="0"/>
              </a:rPr>
              <a:t>[5] B. Manuel, F. Baltasar, V. Antonio, “Un asistente inteligente para UNIX basado en la documentación”, Revista de la asociación para el desarrollo de la informática educativa, pp. 25-35, 2010.</a:t>
            </a:r>
          </a:p>
          <a:p>
            <a:pPr algn="just"/>
            <a:r>
              <a:rPr lang="es-MX" sz="1200" b="0" i="0" u="none" strike="noStrike" baseline="0" dirty="0">
                <a:solidFill>
                  <a:srgbClr val="000000"/>
                </a:solidFill>
                <a:latin typeface="Times New Roman" panose="02020603050405020304" pitchFamily="18" charset="0"/>
              </a:rPr>
              <a:t>[6] P. Mauricio, “Asistente Inteligente basado en Agentes para modelar Sistemas mediante el uso de UML”, trabajo de titulación, Universidad Nacional Experimental de Guayana Ciudad Guayana, Estado Bolívar, Venezuela, 2008.</a:t>
            </a:r>
          </a:p>
          <a:p>
            <a:pPr algn="just"/>
            <a:r>
              <a:rPr lang="es-MX" sz="1200" dirty="0">
                <a:latin typeface="Times New Roman" panose="02020603050405020304" pitchFamily="18" charset="0"/>
                <a:cs typeface="Times New Roman" panose="02020603050405020304" pitchFamily="18" charset="0"/>
              </a:rPr>
              <a:t>[7] G. Luis, “Asistente virtual tipo ChatBot.” Trabajo de titulación, Universidad Católica de Colombia, Facultad de Ingeniería, Bogotá, 2018.</a:t>
            </a:r>
          </a:p>
          <a:p>
            <a:pPr algn="just"/>
            <a:r>
              <a:rPr lang="es-MX" sz="1200" dirty="0">
                <a:latin typeface="Times New Roman" panose="02020603050405020304" pitchFamily="18" charset="0"/>
                <a:cs typeface="Times New Roman" panose="02020603050405020304" pitchFamily="18" charset="0"/>
              </a:rPr>
              <a:t>[8] P. Gonzalo, “La inteligencia artificial y su influencia en la eficiencia del comercio internacional”, Tesis para titulación, Facultad de ciencias empresariales, Perú, 2020.</a:t>
            </a:r>
          </a:p>
          <a:p>
            <a:pPr algn="just"/>
            <a:r>
              <a:rPr lang="es-MX" sz="1200" dirty="0">
                <a:latin typeface="Times New Roman" panose="02020603050405020304" pitchFamily="18" charset="0"/>
                <a:cs typeface="Times New Roman" panose="02020603050405020304" pitchFamily="18" charset="0"/>
              </a:rPr>
              <a:t>[9] M. Dorys, C. Iván, G. Karolina, Q. Andrea, M. Christian, G. Teresa “Análisis del Estado Actual de Procesamiento de Lenguaje Natural”, Revista Ibérica de Sistemas e Tecnologías de Información, RSTI, N° E42, pp. 126-136, 2020.</a:t>
            </a:r>
          </a:p>
          <a:p>
            <a:pPr algn="just"/>
            <a:r>
              <a:rPr lang="es-MX" sz="1200" dirty="0">
                <a:latin typeface="Times New Roman" panose="02020603050405020304" pitchFamily="18" charset="0"/>
                <a:cs typeface="Times New Roman" panose="02020603050405020304" pitchFamily="18" charset="0"/>
              </a:rPr>
              <a:t>[10]</a:t>
            </a:r>
            <a:r>
              <a:rPr lang="es-MX" sz="1200" dirty="0">
                <a:latin typeface="Times New Roman" panose="02020603050405020304" pitchFamily="18" charset="0"/>
              </a:rPr>
              <a:t>S. Adrián, “Puesta a punto de un robot real autónomo inteligente usando ROS”, Trabajo de fin de grado, Universidad politécnica de Cartagena, ciudad de Cartagena Colombia, 2021.</a:t>
            </a:r>
          </a:p>
          <a:p>
            <a:pPr algn="just"/>
            <a:r>
              <a:rPr lang="es-MX" sz="1200" dirty="0">
                <a:latin typeface="Times New Roman" panose="02020603050405020304" pitchFamily="18" charset="0"/>
              </a:rPr>
              <a:t>[11] C. Edwin, “Desarrollo de una aplicación de seguridad vial usando el Sistema de Posicionamiento Global (GPS); para prevenir accidentes vehiculares”, Tesis profesional, Universidad peruana Unión, ciudad de Juliaca, Perú, 2020.</a:t>
            </a:r>
          </a:p>
          <a:p>
            <a:pPr algn="just">
              <a:lnSpc>
                <a:spcPct val="150000"/>
              </a:lnSpc>
            </a:pPr>
            <a:endParaRPr lang="es-MX" sz="1200" dirty="0">
              <a:latin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12"/>
          </p:nvPr>
        </p:nvSpPr>
        <p:spPr/>
        <p:txBody>
          <a:bodyPr/>
          <a:lstStyle/>
          <a:p>
            <a:fld id="{0FA28D90-70CF-4B6E-B5A0-BEC7B62A644A}" type="slidenum">
              <a:rPr lang="es-MX" sz="1400" b="1" smtClean="0">
                <a:solidFill>
                  <a:schemeClr val="bg1"/>
                </a:solidFill>
                <a:latin typeface="Times New Roman" panose="02020603050405020304" pitchFamily="18" charset="0"/>
                <a:cs typeface="Times New Roman" panose="02020603050405020304" pitchFamily="18" charset="0"/>
              </a:rPr>
              <a:t>27</a:t>
            </a:fld>
            <a:endParaRPr lang="es-MX" sz="1400" b="1" dirty="0">
              <a:solidFill>
                <a:schemeClr val="bg1"/>
              </a:solidFill>
              <a:latin typeface="Times New Roman" panose="02020603050405020304" pitchFamily="18" charset="0"/>
              <a:cs typeface="Times New Roman" panose="02020603050405020304" pitchFamily="18" charset="0"/>
            </a:endParaRPr>
          </a:p>
        </p:txBody>
      </p:sp>
      <p:sp>
        <p:nvSpPr>
          <p:cNvPr id="5" name="1 Título"/>
          <p:cNvSpPr txBox="1">
            <a:spLocks/>
          </p:cNvSpPr>
          <p:nvPr/>
        </p:nvSpPr>
        <p:spPr>
          <a:xfrm>
            <a:off x="-2774300" y="424371"/>
            <a:ext cx="10971372" cy="1143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9pPr>
          </a:lstStyle>
          <a:p>
            <a:pPr algn="ctr"/>
            <a:r>
              <a:rPr lang="es-MX" sz="4800" b="1" dirty="0">
                <a:solidFill>
                  <a:schemeClr val="tx1"/>
                </a:solidFill>
                <a:latin typeface="Times New Roman" panose="02020603050405020304" pitchFamily="18" charset="0"/>
                <a:cs typeface="Times New Roman" panose="02020603050405020304" pitchFamily="18" charset="0"/>
              </a:rPr>
              <a:t>Referencias</a:t>
            </a:r>
          </a:p>
        </p:txBody>
      </p:sp>
    </p:spTree>
    <p:extLst>
      <p:ext uri="{BB962C8B-B14F-4D97-AF65-F5344CB8AC3E}">
        <p14:creationId xmlns:p14="http://schemas.microsoft.com/office/powerpoint/2010/main" val="160029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0FA28D90-70CF-4B6E-B5A0-BEC7B62A644A}" type="slidenum">
              <a:rPr lang="es-MX" sz="1400" b="1" smtClean="0">
                <a:solidFill>
                  <a:schemeClr val="bg1"/>
                </a:solidFill>
                <a:latin typeface="Times New Roman" panose="02020603050405020304" pitchFamily="18" charset="0"/>
                <a:cs typeface="Times New Roman" panose="02020603050405020304" pitchFamily="18" charset="0"/>
              </a:rPr>
              <a:t>3</a:t>
            </a:fld>
            <a:endParaRPr lang="es-MX" sz="1400" b="1" dirty="0">
              <a:solidFill>
                <a:schemeClr val="bg1"/>
              </a:solidFill>
              <a:latin typeface="Times New Roman" panose="02020603050405020304" pitchFamily="18" charset="0"/>
              <a:cs typeface="Times New Roman" panose="02020603050405020304" pitchFamily="18" charset="0"/>
            </a:endParaRPr>
          </a:p>
        </p:txBody>
      </p:sp>
      <p:sp>
        <p:nvSpPr>
          <p:cNvPr id="5" name="1 Título"/>
          <p:cNvSpPr txBox="1">
            <a:spLocks/>
          </p:cNvSpPr>
          <p:nvPr/>
        </p:nvSpPr>
        <p:spPr>
          <a:xfrm>
            <a:off x="418287" y="462909"/>
            <a:ext cx="10971372" cy="1143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9pPr>
          </a:lstStyle>
          <a:p>
            <a:pPr algn="ctr"/>
            <a:r>
              <a:rPr lang="es-MX" sz="4800" b="1" dirty="0">
                <a:solidFill>
                  <a:schemeClr val="tx1"/>
                </a:solidFill>
                <a:latin typeface="Times New Roman" panose="02020603050405020304" pitchFamily="18" charset="0"/>
                <a:cs typeface="Times New Roman" panose="02020603050405020304" pitchFamily="18" charset="0"/>
              </a:rPr>
              <a:t>Introducción</a:t>
            </a:r>
          </a:p>
        </p:txBody>
      </p:sp>
      <p:sp>
        <p:nvSpPr>
          <p:cNvPr id="7" name="Marcador de contenido 2">
            <a:extLst>
              <a:ext uri="{FF2B5EF4-FFF2-40B4-BE49-F238E27FC236}">
                <a16:creationId xmlns:a16="http://schemas.microsoft.com/office/drawing/2014/main" id="{81DBA128-078A-4AD2-A3D0-3A59EA9A6897}"/>
              </a:ext>
            </a:extLst>
          </p:cNvPr>
          <p:cNvSpPr>
            <a:spLocks noGrp="1"/>
          </p:cNvSpPr>
          <p:nvPr>
            <p:ph idx="1"/>
          </p:nvPr>
        </p:nvSpPr>
        <p:spPr>
          <a:xfrm>
            <a:off x="5056092" y="2247654"/>
            <a:ext cx="6333567" cy="3185356"/>
          </a:xfrm>
          <a:ln w="28575"/>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algn="just">
              <a:lnSpc>
                <a:spcPct val="107000"/>
              </a:lnSpc>
              <a:spcAft>
                <a:spcPts val="800"/>
              </a:spcAft>
            </a:pPr>
            <a:r>
              <a:rPr lang="es-MX"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Los asistentes inteligentes son una tecnología que en la actualidad se ha vuelto muy popular, con la característica </a:t>
            </a:r>
            <a:r>
              <a:rPr lang="es-MX"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de que de </a:t>
            </a:r>
            <a:r>
              <a:rPr lang="es-MX"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algún modo permiten una interacción natural entre los dispositivos y los seres humanos.</a:t>
            </a:r>
          </a:p>
          <a:p>
            <a:pPr algn="just">
              <a:lnSpc>
                <a:spcPct val="107000"/>
              </a:lnSpc>
              <a:spcAft>
                <a:spcPts val="800"/>
              </a:spcAft>
            </a:pPr>
            <a:r>
              <a:rPr lang="es-MX"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El objetivo de desarrollar este protocolo de investigación, es establecer las bases para implementar un asistente basado en PLN (Procesamiento de lenguaje natural) dedicado al aprendizaje del lenguaje de programación Java, teniendo la característica de orientar al usuario sobre el uso de este lenguaje a partir de un fragmento textual de la web.</a:t>
            </a:r>
            <a:endParaRPr lang="es-MX" sz="4000" dirty="0">
              <a:solidFill>
                <a:schemeClr val="tx1"/>
              </a:solidFill>
              <a:latin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F5C8D406-7692-4A10-B83D-59F677950A27}"/>
              </a:ext>
            </a:extLst>
          </p:cNvPr>
          <p:cNvPicPr>
            <a:picLocks noChangeAspect="1"/>
          </p:cNvPicPr>
          <p:nvPr/>
        </p:nvPicPr>
        <p:blipFill rotWithShape="1">
          <a:blip r:embed="rId3"/>
          <a:srcRect l="16544" r="20147"/>
          <a:stretch/>
        </p:blipFill>
        <p:spPr>
          <a:xfrm>
            <a:off x="919152" y="1856271"/>
            <a:ext cx="3831141" cy="3330001"/>
          </a:xfrm>
          <a:prstGeom prst="rect">
            <a:avLst/>
          </a:prstGeom>
        </p:spPr>
      </p:pic>
    </p:spTree>
    <p:extLst>
      <p:ext uri="{BB962C8B-B14F-4D97-AF65-F5344CB8AC3E}">
        <p14:creationId xmlns:p14="http://schemas.microsoft.com/office/powerpoint/2010/main" val="296344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A38A37-0823-4CF5-B86F-BA1071B92F08}"/>
              </a:ext>
            </a:extLst>
          </p:cNvPr>
          <p:cNvSpPr>
            <a:spLocks noGrp="1"/>
          </p:cNvSpPr>
          <p:nvPr>
            <p:ph idx="1"/>
          </p:nvPr>
        </p:nvSpPr>
        <p:spPr>
          <a:xfrm>
            <a:off x="1066800" y="2615142"/>
            <a:ext cx="10058400" cy="2269066"/>
          </a:xfrm>
        </p:spPr>
        <p:txBody>
          <a:bodyPr>
            <a:normAutofit/>
          </a:bodyPr>
          <a:lstStyle/>
          <a:p>
            <a:pPr algn="ctr"/>
            <a:r>
              <a:rPr lang="es-MX" sz="6000" b="1" dirty="0">
                <a:latin typeface="Times New Roman" panose="02020603050405020304" pitchFamily="18" charset="0"/>
                <a:cs typeface="Times New Roman" panose="02020603050405020304" pitchFamily="18" charset="0"/>
              </a:rPr>
              <a:t>I. GENERALIDADES DEL PROYECTO</a:t>
            </a:r>
          </a:p>
        </p:txBody>
      </p:sp>
      <p:sp>
        <p:nvSpPr>
          <p:cNvPr id="4" name="Marcador de número de diapositiva 3">
            <a:extLst>
              <a:ext uri="{FF2B5EF4-FFF2-40B4-BE49-F238E27FC236}">
                <a16:creationId xmlns:a16="http://schemas.microsoft.com/office/drawing/2014/main" id="{11158985-1889-4D2D-929F-B8B4BCA8F7B9}"/>
              </a:ext>
            </a:extLst>
          </p:cNvPr>
          <p:cNvSpPr>
            <a:spLocks noGrp="1"/>
          </p:cNvSpPr>
          <p:nvPr>
            <p:ph type="sldNum" sz="quarter" idx="12"/>
          </p:nvPr>
        </p:nvSpPr>
        <p:spPr/>
        <p:txBody>
          <a:bodyPr/>
          <a:lstStyle/>
          <a:p>
            <a:fld id="{0FA28D90-70CF-4B6E-B5A0-BEC7B62A644A}" type="slidenum">
              <a:rPr lang="es-MX" smtClean="0"/>
              <a:t>4</a:t>
            </a:fld>
            <a:endParaRPr lang="es-MX" dirty="0"/>
          </a:p>
        </p:txBody>
      </p:sp>
    </p:spTree>
    <p:extLst>
      <p:ext uri="{BB962C8B-B14F-4D97-AF65-F5344CB8AC3E}">
        <p14:creationId xmlns:p14="http://schemas.microsoft.com/office/powerpoint/2010/main" val="65121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0FA28D90-70CF-4B6E-B5A0-BEC7B62A644A}" type="slidenum">
              <a:rPr lang="es-MX" sz="1400" b="1" smtClean="0">
                <a:solidFill>
                  <a:schemeClr val="bg1"/>
                </a:solidFill>
                <a:latin typeface="Times New Roman" panose="02020603050405020304" pitchFamily="18" charset="0"/>
                <a:cs typeface="Times New Roman" panose="02020603050405020304" pitchFamily="18" charset="0"/>
              </a:rPr>
              <a:t>5</a:t>
            </a:fld>
            <a:endParaRPr lang="es-MX" sz="1400" b="1" dirty="0">
              <a:solidFill>
                <a:schemeClr val="bg1"/>
              </a:solidFill>
              <a:latin typeface="Times New Roman" panose="02020603050405020304" pitchFamily="18" charset="0"/>
              <a:cs typeface="Times New Roman" panose="02020603050405020304" pitchFamily="18" charset="0"/>
            </a:endParaRPr>
          </a:p>
        </p:txBody>
      </p:sp>
      <p:sp>
        <p:nvSpPr>
          <p:cNvPr id="5" name="1 Título"/>
          <p:cNvSpPr txBox="1">
            <a:spLocks/>
          </p:cNvSpPr>
          <p:nvPr/>
        </p:nvSpPr>
        <p:spPr>
          <a:xfrm>
            <a:off x="610314" y="526035"/>
            <a:ext cx="10971372" cy="11430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2600"/>
              <a:buFont typeface="Montserrat ExtraBold"/>
              <a:buNone/>
              <a:defRPr sz="2600" b="0" i="0" u="none" strike="noStrike" cap="none">
                <a:solidFill>
                  <a:srgbClr val="FFFFFF"/>
                </a:solidFill>
                <a:latin typeface="Montserrat ExtraBold"/>
                <a:ea typeface="Montserrat ExtraBold"/>
                <a:cs typeface="Montserrat ExtraBold"/>
                <a:sym typeface="Montserrat ExtraBold"/>
              </a:defRPr>
            </a:lvl9pPr>
          </a:lstStyle>
          <a:p>
            <a:pPr algn="ctr"/>
            <a:r>
              <a:rPr lang="es-MX" sz="4800" b="1" dirty="0">
                <a:solidFill>
                  <a:schemeClr val="tx1"/>
                </a:solidFill>
                <a:latin typeface="Times New Roman" panose="02020603050405020304" pitchFamily="18" charset="0"/>
                <a:cs typeface="Times New Roman" panose="02020603050405020304" pitchFamily="18" charset="0"/>
              </a:rPr>
              <a:t>1.1 Planteamiento del Problema</a:t>
            </a:r>
          </a:p>
        </p:txBody>
      </p:sp>
      <p:sp>
        <p:nvSpPr>
          <p:cNvPr id="7" name="Marcador de contenido 2">
            <a:extLst>
              <a:ext uri="{FF2B5EF4-FFF2-40B4-BE49-F238E27FC236}">
                <a16:creationId xmlns:a16="http://schemas.microsoft.com/office/drawing/2014/main" id="{879B20D7-B3E2-44CF-86E3-2C8DE93D9033}"/>
              </a:ext>
            </a:extLst>
          </p:cNvPr>
          <p:cNvSpPr txBox="1">
            <a:spLocks/>
          </p:cNvSpPr>
          <p:nvPr/>
        </p:nvSpPr>
        <p:spPr>
          <a:xfrm>
            <a:off x="4811441" y="4385542"/>
            <a:ext cx="6654417" cy="16539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s-MX"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Por tal motivo, se plantea el desarrollo de un asistente basado en PLN (Procesamiento de Lenguaje Natural) que sea capaz de filtrar la información presentada al usuario final mediante la extracción de un fragmento textual que contenga la información consultada.</a:t>
            </a:r>
          </a:p>
        </p:txBody>
      </p:sp>
      <p:sp>
        <p:nvSpPr>
          <p:cNvPr id="13" name="CuadroTexto 12">
            <a:extLst>
              <a:ext uri="{FF2B5EF4-FFF2-40B4-BE49-F238E27FC236}">
                <a16:creationId xmlns:a16="http://schemas.microsoft.com/office/drawing/2014/main" id="{47B02944-1315-4107-9F24-BB7EF289696F}"/>
              </a:ext>
            </a:extLst>
          </p:cNvPr>
          <p:cNvSpPr txBox="1"/>
          <p:nvPr/>
        </p:nvSpPr>
        <p:spPr>
          <a:xfrm>
            <a:off x="1048430" y="2026295"/>
            <a:ext cx="6465178" cy="1938992"/>
          </a:xfrm>
          <a:prstGeom prst="rect">
            <a:avLst/>
          </a:prstGeom>
          <a:noFill/>
        </p:spPr>
        <p:txBody>
          <a:bodyPr wrap="square">
            <a:spAutoFit/>
          </a:bodyPr>
          <a:lstStyle/>
          <a:p>
            <a:pPr algn="just"/>
            <a:r>
              <a:rPr lang="es-MX" sz="2000" dirty="0">
                <a:latin typeface="Times New Roman" panose="02020603050405020304" pitchFamily="18" charset="0"/>
                <a:cs typeface="Times New Roman" panose="02020603050405020304" pitchFamily="18" charset="0"/>
              </a:rPr>
              <a:t>Una de las adversidades a las que se enfrenta un programador novato es la de desconocer la sintaxis o cierto dato utilizado en un lenguaje de programación de alto nivel, como lo es Java y debido a la existencia de mucha información de consulta, el aclarar una duda puede requerir de una gran inversión de tiempo.</a:t>
            </a:r>
          </a:p>
        </p:txBody>
      </p:sp>
      <p:pic>
        <p:nvPicPr>
          <p:cNvPr id="15" name="Imagen 14">
            <a:extLst>
              <a:ext uri="{FF2B5EF4-FFF2-40B4-BE49-F238E27FC236}">
                <a16:creationId xmlns:a16="http://schemas.microsoft.com/office/drawing/2014/main" id="{29AFF9E1-FD1A-4000-BBC6-A3AF8EEC0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3" y="4038862"/>
            <a:ext cx="3872754" cy="2174821"/>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C3D9C312-F25B-432E-B808-5301464979AB}"/>
              </a:ext>
            </a:extLst>
          </p:cNvPr>
          <p:cNvPicPr>
            <a:picLocks noChangeAspect="1"/>
          </p:cNvPicPr>
          <p:nvPr/>
        </p:nvPicPr>
        <p:blipFill>
          <a:blip r:embed="rId4"/>
          <a:stretch>
            <a:fillRect/>
          </a:stretch>
        </p:blipFill>
        <p:spPr>
          <a:xfrm>
            <a:off x="7841776" y="1818657"/>
            <a:ext cx="3624082" cy="2417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100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758628-17C8-43AA-BD6F-E84CE4D68FFE}"/>
              </a:ext>
            </a:extLst>
          </p:cNvPr>
          <p:cNvSpPr>
            <a:spLocks noGrp="1"/>
          </p:cNvSpPr>
          <p:nvPr>
            <p:ph type="title"/>
          </p:nvPr>
        </p:nvSpPr>
        <p:spPr/>
        <p:txBody>
          <a:bodyPr/>
          <a:lstStyle/>
          <a:p>
            <a:pPr algn="ctr"/>
            <a:r>
              <a:rPr lang="es-MX" sz="4800" b="1" i="0" dirty="0">
                <a:solidFill>
                  <a:schemeClr val="tx1"/>
                </a:solidFill>
                <a:effectLst/>
                <a:latin typeface="Times New Roman" panose="02020603050405020304" pitchFamily="18" charset="0"/>
              </a:rPr>
              <a:t>1.2 Hipótesis</a:t>
            </a:r>
            <a:endParaRPr lang="es-MX" dirty="0">
              <a:solidFill>
                <a:schemeClr val="tx1"/>
              </a:solidFill>
            </a:endParaRPr>
          </a:p>
        </p:txBody>
      </p:sp>
      <p:sp>
        <p:nvSpPr>
          <p:cNvPr id="3" name="Marcador de contenido 2">
            <a:extLst>
              <a:ext uri="{FF2B5EF4-FFF2-40B4-BE49-F238E27FC236}">
                <a16:creationId xmlns:a16="http://schemas.microsoft.com/office/drawing/2014/main" id="{1353B713-84B7-48E4-B72C-8C2B9E1B8567}"/>
              </a:ext>
            </a:extLst>
          </p:cNvPr>
          <p:cNvSpPr>
            <a:spLocks noGrp="1"/>
          </p:cNvSpPr>
          <p:nvPr>
            <p:ph idx="1"/>
          </p:nvPr>
        </p:nvSpPr>
        <p:spPr>
          <a:xfrm>
            <a:off x="1097280" y="2932258"/>
            <a:ext cx="5290073" cy="2494876"/>
          </a:xfrm>
        </p:spPr>
        <p:txBody>
          <a:bodyPr>
            <a:normAutofit/>
          </a:bodyPr>
          <a:lstStyle/>
          <a:p>
            <a:pPr algn="just"/>
            <a:r>
              <a:rPr lang="es-MX"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partir de la implementación del motor de voz a texto y el posterior procesamiento del lenguaje natural; se realizará la búsqueda en la web obteniendo resultados relevantes con más de un 90% de precisión a la petición original recibida por el usuario.</a:t>
            </a:r>
            <a:endParaRPr lang="es-MX" sz="2800" dirty="0"/>
          </a:p>
        </p:txBody>
      </p:sp>
      <p:sp>
        <p:nvSpPr>
          <p:cNvPr id="4" name="Marcador de número de diapositiva 3">
            <a:extLst>
              <a:ext uri="{FF2B5EF4-FFF2-40B4-BE49-F238E27FC236}">
                <a16:creationId xmlns:a16="http://schemas.microsoft.com/office/drawing/2014/main" id="{9DDC5197-9CEC-49F8-9D13-6C8E2CB3070E}"/>
              </a:ext>
            </a:extLst>
          </p:cNvPr>
          <p:cNvSpPr>
            <a:spLocks noGrp="1"/>
          </p:cNvSpPr>
          <p:nvPr>
            <p:ph type="sldNum" sz="quarter" idx="12"/>
          </p:nvPr>
        </p:nvSpPr>
        <p:spPr/>
        <p:txBody>
          <a:bodyPr/>
          <a:lstStyle/>
          <a:p>
            <a:fld id="{0FA28D90-70CF-4B6E-B5A0-BEC7B62A644A}" type="slidenum">
              <a:rPr lang="es-MX" sz="1200" b="1" smtClean="0">
                <a:solidFill>
                  <a:schemeClr val="bg1"/>
                </a:solidFill>
                <a:latin typeface="Times New Roman" panose="02020603050405020304" pitchFamily="18" charset="0"/>
                <a:cs typeface="Times New Roman" panose="02020603050405020304" pitchFamily="18" charset="0"/>
              </a:rPr>
              <a:t>6</a:t>
            </a:fld>
            <a:endParaRPr lang="es-MX" sz="12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Icono De Tiempo PNG , Iconos De Tiempo, Icono, 24 Horas PNG y Vector para  Descargar Gratis | Pngtree">
            <a:extLst>
              <a:ext uri="{FF2B5EF4-FFF2-40B4-BE49-F238E27FC236}">
                <a16:creationId xmlns:a16="http://schemas.microsoft.com/office/drawing/2014/main" id="{D4E01EC5-B429-430E-8A87-80AC594D6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043" y="1906694"/>
            <a:ext cx="3520440" cy="352044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7006F3D7-D185-42D1-B2FE-E7A3B3BCDE7C}"/>
              </a:ext>
            </a:extLst>
          </p:cNvPr>
          <p:cNvSpPr/>
          <p:nvPr/>
        </p:nvSpPr>
        <p:spPr>
          <a:xfrm>
            <a:off x="7643322" y="5190818"/>
            <a:ext cx="3617882" cy="3393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MX" dirty="0">
                <a:latin typeface="Times New Roman" panose="02020603050405020304" pitchFamily="18" charset="0"/>
                <a:cs typeface="Times New Roman" panose="02020603050405020304" pitchFamily="18" charset="0"/>
              </a:rPr>
              <a:t>Ser preciso es igual a ahorrar tiempo</a:t>
            </a:r>
          </a:p>
        </p:txBody>
      </p:sp>
    </p:spTree>
    <p:extLst>
      <p:ext uri="{BB962C8B-B14F-4D97-AF65-F5344CB8AC3E}">
        <p14:creationId xmlns:p14="http://schemas.microsoft.com/office/powerpoint/2010/main" val="418835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758628-17C8-43AA-BD6F-E84CE4D68FFE}"/>
              </a:ext>
            </a:extLst>
          </p:cNvPr>
          <p:cNvSpPr>
            <a:spLocks noGrp="1"/>
          </p:cNvSpPr>
          <p:nvPr>
            <p:ph type="title"/>
          </p:nvPr>
        </p:nvSpPr>
        <p:spPr>
          <a:xfrm>
            <a:off x="1066800" y="269670"/>
            <a:ext cx="10058400" cy="1450757"/>
          </a:xfrm>
        </p:spPr>
        <p:txBody>
          <a:bodyPr/>
          <a:lstStyle/>
          <a:p>
            <a:pPr algn="ctr"/>
            <a:r>
              <a:rPr lang="es-MX" sz="4800" b="1" i="0" dirty="0">
                <a:solidFill>
                  <a:srgbClr val="000000"/>
                </a:solidFill>
                <a:effectLst/>
                <a:latin typeface="Times New Roman" panose="02020603050405020304" pitchFamily="18" charset="0"/>
              </a:rPr>
              <a:t>1.3 Objetivos</a:t>
            </a:r>
            <a:endParaRPr lang="es-MX" dirty="0"/>
          </a:p>
        </p:txBody>
      </p:sp>
      <p:sp>
        <p:nvSpPr>
          <p:cNvPr id="3" name="Marcador de contenido 2">
            <a:extLst>
              <a:ext uri="{FF2B5EF4-FFF2-40B4-BE49-F238E27FC236}">
                <a16:creationId xmlns:a16="http://schemas.microsoft.com/office/drawing/2014/main" id="{1353B713-84B7-48E4-B72C-8C2B9E1B8567}"/>
              </a:ext>
            </a:extLst>
          </p:cNvPr>
          <p:cNvSpPr>
            <a:spLocks noGrp="1"/>
          </p:cNvSpPr>
          <p:nvPr>
            <p:ph idx="1"/>
          </p:nvPr>
        </p:nvSpPr>
        <p:spPr>
          <a:xfrm>
            <a:off x="5620871" y="2547273"/>
            <a:ext cx="5591612" cy="2573368"/>
          </a:xfrm>
        </p:spPr>
        <p:txBody>
          <a:bodyPr>
            <a:normAutofit fontScale="92500"/>
          </a:bodyPr>
          <a:lstStyle/>
          <a:p>
            <a:pPr indent="449580" algn="just">
              <a:lnSpc>
                <a:spcPct val="107000"/>
              </a:lnSpc>
              <a:spcAft>
                <a:spcPts val="800"/>
              </a:spcAft>
            </a:pPr>
            <a:r>
              <a:rPr lang="es-MX"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1.3.1 Objetivo General:</a:t>
            </a:r>
            <a:endParaRPr lang="es-MX"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MX" sz="2400" dirty="0">
                <a:solidFill>
                  <a:schemeClr val="tx1"/>
                </a:solidFill>
                <a:latin typeface="Times New Roman" panose="02020603050405020304" pitchFamily="18" charset="0"/>
                <a:cs typeface="Times New Roman" panose="02020603050405020304" pitchFamily="18" charset="0"/>
              </a:rPr>
              <a:t>Desarrollar un asistente basado en el procesamiento del lenguaje Natural para la consulta de información confiable del lenguaje de programación Java presentada al usuario final mediante un fragmento de texto.</a:t>
            </a:r>
          </a:p>
          <a:p>
            <a:endParaRPr lang="es-MX" dirty="0"/>
          </a:p>
        </p:txBody>
      </p:sp>
      <p:sp>
        <p:nvSpPr>
          <p:cNvPr id="4" name="Marcador de número de diapositiva 3">
            <a:extLst>
              <a:ext uri="{FF2B5EF4-FFF2-40B4-BE49-F238E27FC236}">
                <a16:creationId xmlns:a16="http://schemas.microsoft.com/office/drawing/2014/main" id="{9DDC5197-9CEC-49F8-9D13-6C8E2CB3070E}"/>
              </a:ext>
            </a:extLst>
          </p:cNvPr>
          <p:cNvSpPr>
            <a:spLocks noGrp="1"/>
          </p:cNvSpPr>
          <p:nvPr>
            <p:ph type="sldNum" sz="quarter" idx="12"/>
          </p:nvPr>
        </p:nvSpPr>
        <p:spPr/>
        <p:txBody>
          <a:bodyPr/>
          <a:lstStyle/>
          <a:p>
            <a:fld id="{0FA28D90-70CF-4B6E-B5A0-BEC7B62A644A}" type="slidenum">
              <a:rPr lang="es-MX" sz="1200" b="1" smtClean="0">
                <a:solidFill>
                  <a:schemeClr val="bg1"/>
                </a:solidFill>
                <a:latin typeface="Times New Roman" panose="02020603050405020304" pitchFamily="18" charset="0"/>
                <a:cs typeface="Times New Roman" panose="02020603050405020304" pitchFamily="18" charset="0"/>
              </a:rPr>
              <a:t>7</a:t>
            </a:fld>
            <a:endParaRPr lang="es-MX" b="1" dirty="0">
              <a:solidFill>
                <a:schemeClr val="bg1"/>
              </a:solidFill>
              <a:latin typeface="Times New Roman" panose="02020603050405020304" pitchFamily="18" charset="0"/>
              <a:cs typeface="Times New Roman" panose="02020603050405020304" pitchFamily="18" charset="0"/>
            </a:endParaRPr>
          </a:p>
        </p:txBody>
      </p:sp>
      <p:pic>
        <p:nvPicPr>
          <p:cNvPr id="7" name="Imagen 6">
            <a:extLst>
              <a:ext uri="{FF2B5EF4-FFF2-40B4-BE49-F238E27FC236}">
                <a16:creationId xmlns:a16="http://schemas.microsoft.com/office/drawing/2014/main" id="{5C01518A-75BB-4C32-A941-96946890FD9B}"/>
              </a:ext>
            </a:extLst>
          </p:cNvPr>
          <p:cNvPicPr>
            <a:picLocks noChangeAspect="1"/>
          </p:cNvPicPr>
          <p:nvPr/>
        </p:nvPicPr>
        <p:blipFill rotWithShape="1">
          <a:blip r:embed="rId2"/>
          <a:srcRect l="8686" r="9154"/>
          <a:stretch/>
        </p:blipFill>
        <p:spPr>
          <a:xfrm>
            <a:off x="470645" y="2244386"/>
            <a:ext cx="4827494" cy="3179142"/>
          </a:xfrm>
          <a:prstGeom prst="rect">
            <a:avLst/>
          </a:prstGeom>
        </p:spPr>
      </p:pic>
    </p:spTree>
    <p:extLst>
      <p:ext uri="{BB962C8B-B14F-4D97-AF65-F5344CB8AC3E}">
        <p14:creationId xmlns:p14="http://schemas.microsoft.com/office/powerpoint/2010/main" val="252686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4FDE5-5288-465B-9BFC-8AFA954278B9}"/>
              </a:ext>
            </a:extLst>
          </p:cNvPr>
          <p:cNvSpPr>
            <a:spLocks noGrp="1"/>
          </p:cNvSpPr>
          <p:nvPr>
            <p:ph type="title"/>
          </p:nvPr>
        </p:nvSpPr>
        <p:spPr/>
        <p:txBody>
          <a:bodyPr/>
          <a:lstStyle/>
          <a:p>
            <a:pPr algn="ctr"/>
            <a:r>
              <a:rPr lang="es-MX" sz="4800" b="1" i="0" dirty="0">
                <a:solidFill>
                  <a:schemeClr val="tx1"/>
                </a:solidFill>
                <a:effectLst/>
                <a:latin typeface="Times New Roman" panose="02020603050405020304" pitchFamily="18" charset="0"/>
              </a:rPr>
              <a:t>1.3 Objetivos</a:t>
            </a:r>
            <a:endParaRPr lang="es-MX" dirty="0"/>
          </a:p>
        </p:txBody>
      </p:sp>
      <p:graphicFrame>
        <p:nvGraphicFramePr>
          <p:cNvPr id="5" name="Marcador de contenido 4">
            <a:extLst>
              <a:ext uri="{FF2B5EF4-FFF2-40B4-BE49-F238E27FC236}">
                <a16:creationId xmlns:a16="http://schemas.microsoft.com/office/drawing/2014/main" id="{B3D18E96-A289-4455-BBD9-5EC94E3FCC23}"/>
              </a:ext>
            </a:extLst>
          </p:cNvPr>
          <p:cNvGraphicFramePr>
            <a:graphicFrameLocks noGrp="1"/>
          </p:cNvGraphicFramePr>
          <p:nvPr>
            <p:ph idx="1"/>
            <p:extLst>
              <p:ext uri="{D42A27DB-BD31-4B8C-83A1-F6EECF244321}">
                <p14:modId xmlns:p14="http://schemas.microsoft.com/office/powerpoint/2010/main" val="2424164401"/>
              </p:ext>
            </p:extLst>
          </p:nvPr>
        </p:nvGraphicFramePr>
        <p:xfrm>
          <a:off x="1318340" y="2087210"/>
          <a:ext cx="9239593"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a:extLst>
              <a:ext uri="{FF2B5EF4-FFF2-40B4-BE49-F238E27FC236}">
                <a16:creationId xmlns:a16="http://schemas.microsoft.com/office/drawing/2014/main" id="{E14D7852-D1B6-4FC2-A23E-FB32FDBF1C4B}"/>
              </a:ext>
            </a:extLst>
          </p:cNvPr>
          <p:cNvSpPr>
            <a:spLocks noGrp="1"/>
          </p:cNvSpPr>
          <p:nvPr>
            <p:ph type="sldNum" sz="quarter" idx="12"/>
          </p:nvPr>
        </p:nvSpPr>
        <p:spPr/>
        <p:txBody>
          <a:bodyPr/>
          <a:lstStyle/>
          <a:p>
            <a:fld id="{0FA28D90-70CF-4B6E-B5A0-BEC7B62A644A}" type="slidenum">
              <a:rPr lang="es-MX" sz="1200" b="1" smtClean="0">
                <a:solidFill>
                  <a:schemeClr val="bg1"/>
                </a:solidFill>
                <a:latin typeface="Times New Roman" panose="02020603050405020304" pitchFamily="18" charset="0"/>
                <a:cs typeface="Times New Roman" panose="02020603050405020304" pitchFamily="18" charset="0"/>
              </a:rPr>
              <a:t>8</a:t>
            </a:fld>
            <a:endParaRPr lang="es-MX" sz="1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66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A38A37-0823-4CF5-B86F-BA1071B92F08}"/>
              </a:ext>
            </a:extLst>
          </p:cNvPr>
          <p:cNvSpPr>
            <a:spLocks noGrp="1"/>
          </p:cNvSpPr>
          <p:nvPr>
            <p:ph idx="1"/>
          </p:nvPr>
        </p:nvSpPr>
        <p:spPr>
          <a:xfrm>
            <a:off x="1066800" y="2615142"/>
            <a:ext cx="10058400" cy="2269066"/>
          </a:xfrm>
        </p:spPr>
        <p:txBody>
          <a:bodyPr>
            <a:normAutofit/>
          </a:bodyPr>
          <a:lstStyle/>
          <a:p>
            <a:pPr algn="ctr"/>
            <a:r>
              <a:rPr lang="es-MX" sz="6000" b="1" dirty="0">
                <a:latin typeface="Times New Roman" panose="02020603050405020304" pitchFamily="18" charset="0"/>
                <a:cs typeface="Times New Roman" panose="02020603050405020304" pitchFamily="18" charset="0"/>
              </a:rPr>
              <a:t>II. Marco Teórico</a:t>
            </a:r>
          </a:p>
        </p:txBody>
      </p:sp>
      <p:sp>
        <p:nvSpPr>
          <p:cNvPr id="4" name="Marcador de número de diapositiva 3">
            <a:extLst>
              <a:ext uri="{FF2B5EF4-FFF2-40B4-BE49-F238E27FC236}">
                <a16:creationId xmlns:a16="http://schemas.microsoft.com/office/drawing/2014/main" id="{11158985-1889-4D2D-929F-B8B4BCA8F7B9}"/>
              </a:ext>
            </a:extLst>
          </p:cNvPr>
          <p:cNvSpPr>
            <a:spLocks noGrp="1"/>
          </p:cNvSpPr>
          <p:nvPr>
            <p:ph type="sldNum" sz="quarter" idx="12"/>
          </p:nvPr>
        </p:nvSpPr>
        <p:spPr/>
        <p:txBody>
          <a:bodyPr/>
          <a:lstStyle/>
          <a:p>
            <a:fld id="{0FA28D90-70CF-4B6E-B5A0-BEC7B62A644A}" type="slidenum">
              <a:rPr lang="es-MX" smtClean="0"/>
              <a:t>9</a:t>
            </a:fld>
            <a:endParaRPr lang="es-MX" dirty="0"/>
          </a:p>
        </p:txBody>
      </p:sp>
    </p:spTree>
    <p:extLst>
      <p:ext uri="{BB962C8B-B14F-4D97-AF65-F5344CB8AC3E}">
        <p14:creationId xmlns:p14="http://schemas.microsoft.com/office/powerpoint/2010/main" val="578325744"/>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e2c7d627-112a-4d7c-918e-b28d85835d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612C0C30FF74A48831C4E72FD7284C7" ma:contentTypeVersion="9" ma:contentTypeDescription="Crear nuevo documento." ma:contentTypeScope="" ma:versionID="2869608e090a02fff5139fc86f5c189b">
  <xsd:schema xmlns:xsd="http://www.w3.org/2001/XMLSchema" xmlns:xs="http://www.w3.org/2001/XMLSchema" xmlns:p="http://schemas.microsoft.com/office/2006/metadata/properties" xmlns:ns2="e2c7d627-112a-4d7c-918e-b28d85835d36" targetNamespace="http://schemas.microsoft.com/office/2006/metadata/properties" ma:root="true" ma:fieldsID="948bc3fa25f1db9ccb6fec71fdcecb8f" ns2:_="">
    <xsd:import namespace="e2c7d627-112a-4d7c-918e-b28d85835d36"/>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c7d627-112a-4d7c-918e-b28d85835d36"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C16754-FE34-4C02-A0C6-408FEDC0390E}">
  <ds:schemaRef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82e07fd6-40ac-4b5d-b16a-39ec9677cb29"/>
    <ds:schemaRef ds:uri="http://schemas.microsoft.com/office/2006/metadata/properties"/>
    <ds:schemaRef ds:uri="http://purl.org/dc/dcmitype/"/>
    <ds:schemaRef ds:uri="e2c7d627-112a-4d7c-918e-b28d85835d36"/>
  </ds:schemaRefs>
</ds:datastoreItem>
</file>

<file path=customXml/itemProps2.xml><?xml version="1.0" encoding="utf-8"?>
<ds:datastoreItem xmlns:ds="http://schemas.openxmlformats.org/officeDocument/2006/customXml" ds:itemID="{18438CFC-2C62-4A17-B105-9AFFD54B29C7}">
  <ds:schemaRefs>
    <ds:schemaRef ds:uri="http://schemas.microsoft.com/sharepoint/v3/contenttype/forms"/>
  </ds:schemaRefs>
</ds:datastoreItem>
</file>

<file path=customXml/itemProps3.xml><?xml version="1.0" encoding="utf-8"?>
<ds:datastoreItem xmlns:ds="http://schemas.openxmlformats.org/officeDocument/2006/customXml" ds:itemID="{D0004878-8949-4323-9C70-5A5975CB7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c7d627-112a-4d7c-918e-b28d85835d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8565</TotalTime>
  <Words>1835</Words>
  <Application>Microsoft Office PowerPoint</Application>
  <PresentationFormat>Panorámica</PresentationFormat>
  <Paragraphs>190</Paragraphs>
  <Slides>27</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Calibri Light</vt:lpstr>
      <vt:lpstr>GM Global Sans SemiBold</vt:lpstr>
      <vt:lpstr>Montserrat ExtraBold</vt:lpstr>
      <vt:lpstr>Symbol</vt:lpstr>
      <vt:lpstr>Times New Roman</vt:lpstr>
      <vt:lpstr>Wingdings</vt:lpstr>
      <vt:lpstr>Retrospección</vt:lpstr>
      <vt:lpstr> Asignatura: Taller de investigación II  Grupo: IC-0801  Asesor Metodológico: M. en T.C. Erika López González </vt:lpstr>
      <vt:lpstr>Presentación de PowerPoint</vt:lpstr>
      <vt:lpstr>Presentación de PowerPoint</vt:lpstr>
      <vt:lpstr>Presentación de PowerPoint</vt:lpstr>
      <vt:lpstr>Presentación de PowerPoint</vt:lpstr>
      <vt:lpstr>1.2 Hipótesis</vt:lpstr>
      <vt:lpstr>1.3 Objetivos</vt:lpstr>
      <vt:lpstr>1.3 Objetivos</vt:lpstr>
      <vt:lpstr>Presentación de PowerPoint</vt:lpstr>
      <vt:lpstr>Presentación de PowerPoint</vt:lpstr>
      <vt:lpstr>2.2 Generalidades de los asistentes Virtuales</vt:lpstr>
      <vt:lpstr>2.3 Procesamiento del lenguaje Natural</vt:lpstr>
      <vt:lpstr>Presentación de PowerPoint</vt:lpstr>
      <vt:lpstr>III. Metodología</vt:lpstr>
      <vt:lpstr>III. Metodología</vt:lpstr>
      <vt:lpstr>III. Metodología</vt:lpstr>
      <vt:lpstr>III. Metodología</vt:lpstr>
      <vt:lpstr>III. Metodología</vt:lpstr>
      <vt:lpstr>III. Metodología</vt:lpstr>
      <vt:lpstr>III. Metodología</vt:lpstr>
      <vt:lpstr>III. Metodología</vt:lpstr>
      <vt:lpstr>III. Metodología</vt:lpstr>
      <vt:lpstr>III. Metodología</vt:lpstr>
      <vt:lpstr>Presentación de PowerPoint</vt:lpstr>
      <vt:lpstr>IV. Estadísticas de reconocimiento y búsqueda</vt:lpstr>
      <vt:lpstr>V. Conclusión</vt:lpstr>
      <vt:lpstr>Presentación de PowerPoint</vt:lpstr>
    </vt:vector>
  </TitlesOfParts>
  <Company>Everis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 para obtener el título de: Ingeniero en Sistemas Computacionales  Presenta: Luisa Donay Mayo Sánchez  En la opción: V Titulación Integral  Asesor: M. en C.C. Juan Carlos Ambriz Polo</dc:title>
  <dc:creator>Waldo Cárdenas</dc:creator>
  <cp:lastModifiedBy>Julio Ponce Camacho</cp:lastModifiedBy>
  <cp:revision>94</cp:revision>
  <dcterms:created xsi:type="dcterms:W3CDTF">2019-05-21T17:13:52Z</dcterms:created>
  <dcterms:modified xsi:type="dcterms:W3CDTF">2022-06-22T14:55:01Z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0x0101006612C0C30FF74A48831C4E72FD7284C7</vt:lpwstr>
  </property>
  <property fmtid="{D5CDD505-2E9C-101B-9397-08002B2CF9AE}" pid="3" name="Order">
    <vt:r8>3700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